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38" r:id="rId3"/>
    <p:sldId id="298" r:id="rId4"/>
    <p:sldId id="275" r:id="rId5"/>
    <p:sldId id="309" r:id="rId6"/>
    <p:sldId id="340" r:id="rId7"/>
    <p:sldId id="333" r:id="rId8"/>
    <p:sldId id="311" r:id="rId9"/>
    <p:sldId id="301" r:id="rId10"/>
    <p:sldId id="302" r:id="rId11"/>
    <p:sldId id="310" r:id="rId12"/>
    <p:sldId id="332" r:id="rId13"/>
    <p:sldId id="329" r:id="rId15"/>
    <p:sldId id="300" r:id="rId16"/>
    <p:sldId id="328" r:id="rId17"/>
    <p:sldId id="318" r:id="rId18"/>
    <p:sldId id="277" r:id="rId19"/>
    <p:sldId id="321" r:id="rId20"/>
    <p:sldId id="334" r:id="rId21"/>
    <p:sldId id="295" r:id="rId22"/>
    <p:sldId id="296" r:id="rId23"/>
    <p:sldId id="265" r:id="rId24"/>
    <p:sldId id="266" r:id="rId25"/>
    <p:sldId id="327" r:id="rId2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1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0000"/>
    <a:srgbClr val="4C0000"/>
    <a:srgbClr val="350000"/>
    <a:srgbClr val="510000"/>
    <a:srgbClr val="4F0000"/>
    <a:srgbClr val="530000"/>
    <a:srgbClr val="520000"/>
    <a:srgbClr val="500000"/>
    <a:srgbClr val="740000"/>
    <a:srgbClr val="8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068" autoAdjust="0"/>
  </p:normalViewPr>
  <p:slideViewPr>
    <p:cSldViewPr showGuides="1">
      <p:cViewPr>
        <p:scale>
          <a:sx n="100" d="100"/>
          <a:sy n="100" d="100"/>
        </p:scale>
        <p:origin x="-802" y="-245"/>
      </p:cViewPr>
      <p:guideLst>
        <p:guide orient="horz" pos="171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B99361-C274-437A-AB17-AA116A9DD22E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B0E4C792-2CCE-4077-A9FC-0EB10629E3DF}">
      <dgm:prSet phldrT="[Текст]" custT="1"/>
      <dgm:spPr/>
      <dgm:t>
        <a:bodyPr/>
        <a:lstStyle/>
        <a:p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Правила приема</a:t>
          </a:r>
          <a:endParaRPr lang="ru-RU" sz="1600" i="0" dirty="0">
            <a:solidFill>
              <a:schemeClr val="accent2">
                <a:lumMod val="50000"/>
              </a:schemeClr>
            </a:solidFill>
            <a:latin typeface="Helvetica" pitchFamily="34" charset="0"/>
            <a:cs typeface="Helvetica" pitchFamily="34" charset="0"/>
          </a:endParaRPr>
        </a:p>
      </dgm:t>
    </dgm:pt>
    <dgm:pt modelId="{ECE8C224-CD7F-4363-8463-D93BE56D11CF}" cxnId="{D6AEB7A2-32FE-4D69-AA47-036DAB324DD7}" type="parTrans">
      <dgm:prSet/>
      <dgm:spPr/>
      <dgm:t>
        <a:bodyPr/>
        <a:lstStyle/>
        <a:p>
          <a:endParaRPr lang="ru-RU" sz="2400" i="0">
            <a:latin typeface="Helvetica" pitchFamily="34" charset="0"/>
            <a:cs typeface="Helvetica" pitchFamily="34" charset="0"/>
          </a:endParaRPr>
        </a:p>
      </dgm:t>
    </dgm:pt>
    <dgm:pt modelId="{709370F8-EEA5-42D3-A2AB-10B0BAEC5CEF}" cxnId="{D6AEB7A2-32FE-4D69-AA47-036DAB324DD7}" type="sibTrans">
      <dgm:prSet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ru-RU" sz="2400" i="0">
            <a:latin typeface="Helvetica" pitchFamily="34" charset="0"/>
            <a:cs typeface="Helvetica" pitchFamily="34" charset="0"/>
          </a:endParaRPr>
        </a:p>
      </dgm:t>
    </dgm:pt>
    <dgm:pt modelId="{6A29DD1C-DC05-4ACA-BBFB-89F92F7BD920}">
      <dgm:prSet custT="1"/>
      <dgm:spPr/>
      <dgm:t>
        <a:bodyPr/>
        <a:lstStyle/>
        <a:p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Правила подачи документов</a:t>
          </a:r>
          <a:endParaRPr lang="ru-RU" sz="1600" i="0" dirty="0">
            <a:solidFill>
              <a:schemeClr val="accent2">
                <a:lumMod val="50000"/>
              </a:schemeClr>
            </a:solidFill>
            <a:latin typeface="Helvetica" pitchFamily="34" charset="0"/>
            <a:cs typeface="Helvetica" pitchFamily="34" charset="0"/>
          </a:endParaRPr>
        </a:p>
      </dgm:t>
    </dgm:pt>
    <dgm:pt modelId="{CAC0645F-E308-4E52-9B53-8B7BAE7B22D8}" cxnId="{74C6194C-F73B-4596-861D-EE2D17958BE1}" type="parTrans">
      <dgm:prSet/>
      <dgm:spPr/>
      <dgm:t>
        <a:bodyPr/>
        <a:lstStyle/>
        <a:p>
          <a:endParaRPr lang="ru-RU" sz="2400" i="0">
            <a:latin typeface="Helvetica" pitchFamily="34" charset="0"/>
            <a:cs typeface="Helvetica" pitchFamily="34" charset="0"/>
          </a:endParaRPr>
        </a:p>
      </dgm:t>
    </dgm:pt>
    <dgm:pt modelId="{C4A597B8-7A15-4E62-8A07-204791557F87}" cxnId="{74C6194C-F73B-4596-861D-EE2D17958BE1}" type="sibTrans">
      <dgm:prSet/>
      <dgm:spPr/>
      <dgm:t>
        <a:bodyPr/>
        <a:lstStyle/>
        <a:p>
          <a:endParaRPr lang="ru-RU" sz="2400" i="0">
            <a:latin typeface="Helvetica" pitchFamily="34" charset="0"/>
            <a:cs typeface="Helvetica" pitchFamily="34" charset="0"/>
          </a:endParaRPr>
        </a:p>
      </dgm:t>
    </dgm:pt>
    <dgm:pt modelId="{0F133BA1-774E-4CA6-BE9B-19152885A10A}">
      <dgm:prSet custT="1"/>
      <dgm:spPr/>
      <dgm:t>
        <a:bodyPr/>
        <a:lstStyle/>
        <a:p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Перечень специальностей/профессий</a:t>
          </a:r>
        </a:p>
      </dgm:t>
    </dgm:pt>
    <dgm:pt modelId="{793E8224-85E1-40CD-9F1D-9C5541074122}" cxnId="{33D0A7B9-E667-439D-99BD-DB8A7EC94BB0}" type="parTrans">
      <dgm:prSet/>
      <dgm:spPr/>
      <dgm:t>
        <a:bodyPr/>
        <a:lstStyle/>
        <a:p>
          <a:endParaRPr lang="ru-RU" sz="2400" i="0">
            <a:latin typeface="Helvetica" pitchFamily="34" charset="0"/>
            <a:cs typeface="Helvetica" pitchFamily="34" charset="0"/>
          </a:endParaRPr>
        </a:p>
      </dgm:t>
    </dgm:pt>
    <dgm:pt modelId="{9D2D6C0D-523B-4B53-8891-AA722DD4D2B4}" cxnId="{33D0A7B9-E667-439D-99BD-DB8A7EC94BB0}" type="sibTrans">
      <dgm:prSet/>
      <dgm:spPr/>
      <dgm:t>
        <a:bodyPr/>
        <a:lstStyle/>
        <a:p>
          <a:endParaRPr lang="ru-RU" sz="2400" i="0">
            <a:latin typeface="Helvetica" pitchFamily="34" charset="0"/>
            <a:cs typeface="Helvetica" pitchFamily="34" charset="0"/>
          </a:endParaRPr>
        </a:p>
      </dgm:t>
    </dgm:pt>
    <dgm:pt modelId="{EA0B28E2-3192-4632-9747-7ED7D4D2F01E}">
      <dgm:prSet custT="1"/>
      <dgm:spPr/>
      <dgm:t>
        <a:bodyPr/>
        <a:lstStyle/>
        <a:p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Количество бюджетных мест</a:t>
          </a:r>
          <a:endParaRPr lang="ru-RU" sz="1600" i="0" dirty="0">
            <a:solidFill>
              <a:schemeClr val="accent2">
                <a:lumMod val="50000"/>
              </a:schemeClr>
            </a:solidFill>
            <a:latin typeface="Helvetica" pitchFamily="34" charset="0"/>
            <a:cs typeface="Helvetica" pitchFamily="34" charset="0"/>
          </a:endParaRPr>
        </a:p>
      </dgm:t>
    </dgm:pt>
    <dgm:pt modelId="{69404E07-1149-4BD2-8E31-ED9FBAECA6FC}" cxnId="{DDBA830B-E187-436E-8886-C49374835DFD}" type="parTrans">
      <dgm:prSet/>
      <dgm:spPr/>
      <dgm:t>
        <a:bodyPr/>
        <a:lstStyle/>
        <a:p>
          <a:endParaRPr lang="ru-RU" i="0">
            <a:latin typeface="Helvetica" pitchFamily="34" charset="0"/>
            <a:cs typeface="Helvetica" pitchFamily="34" charset="0"/>
          </a:endParaRPr>
        </a:p>
      </dgm:t>
    </dgm:pt>
    <dgm:pt modelId="{B185C1F5-03B9-4A92-94FC-FEBF6CA75E05}" cxnId="{DDBA830B-E187-436E-8886-C49374835DFD}" type="sibTrans">
      <dgm:prSet/>
      <dgm:spPr/>
      <dgm:t>
        <a:bodyPr/>
        <a:lstStyle/>
        <a:p>
          <a:endParaRPr lang="ru-RU" i="0">
            <a:latin typeface="Helvetica" pitchFamily="34" charset="0"/>
            <a:cs typeface="Helvetica" pitchFamily="34" charset="0"/>
          </a:endParaRPr>
        </a:p>
      </dgm:t>
    </dgm:pt>
    <dgm:pt modelId="{B9E7C7A3-E8E8-49AD-8AC5-BB3CC3F69477}">
      <dgm:prSet custT="1"/>
      <dgm:spPr/>
      <dgm:t>
        <a:bodyPr/>
        <a:lstStyle/>
        <a:p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Требования к уровню образования</a:t>
          </a:r>
        </a:p>
      </dgm:t>
    </dgm:pt>
    <dgm:pt modelId="{4DA4E599-686E-49E1-B649-990BAD18D692}" cxnId="{9B510F97-27F9-4EC1-812E-64C97DEB33F6}" type="parTrans">
      <dgm:prSet/>
      <dgm:spPr/>
      <dgm:t>
        <a:bodyPr/>
        <a:lstStyle/>
        <a:p>
          <a:endParaRPr lang="ru-RU" i="0">
            <a:latin typeface="Helvetica" pitchFamily="34" charset="0"/>
            <a:cs typeface="Helvetica" pitchFamily="34" charset="0"/>
          </a:endParaRPr>
        </a:p>
      </dgm:t>
    </dgm:pt>
    <dgm:pt modelId="{51E45D58-B660-456C-B62D-C6DA062BF9B2}" cxnId="{9B510F97-27F9-4EC1-812E-64C97DEB33F6}" type="sibTrans">
      <dgm:prSet/>
      <dgm:spPr/>
      <dgm:t>
        <a:bodyPr/>
        <a:lstStyle/>
        <a:p>
          <a:endParaRPr lang="ru-RU" i="0">
            <a:latin typeface="Helvetica" pitchFamily="34" charset="0"/>
            <a:cs typeface="Helvetica" pitchFamily="34" charset="0"/>
          </a:endParaRPr>
        </a:p>
      </dgm:t>
    </dgm:pt>
    <dgm:pt modelId="{EDE66015-A735-4911-AF75-7BDD4CB2485B}">
      <dgm:prSet custT="1"/>
      <dgm:spPr/>
      <dgm:t>
        <a:bodyPr/>
        <a:lstStyle/>
        <a:p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Общее количество мест</a:t>
          </a:r>
        </a:p>
      </dgm:t>
    </dgm:pt>
    <dgm:pt modelId="{7000D0B0-B17E-48F1-810A-A60527B9894B}" cxnId="{BAA85248-2210-45A0-BDAB-5C645C6D78C0}" type="parTrans">
      <dgm:prSet/>
      <dgm:spPr/>
      <dgm:t>
        <a:bodyPr/>
        <a:lstStyle/>
        <a:p>
          <a:endParaRPr lang="ru-RU" i="0">
            <a:latin typeface="Helvetica" pitchFamily="34" charset="0"/>
            <a:cs typeface="Helvetica" pitchFamily="34" charset="0"/>
          </a:endParaRPr>
        </a:p>
      </dgm:t>
    </dgm:pt>
    <dgm:pt modelId="{C6744DF7-F03C-44E8-974D-ED11F011394A}" cxnId="{BAA85248-2210-45A0-BDAB-5C645C6D78C0}" type="sibTrans">
      <dgm:prSet/>
      <dgm:spPr/>
      <dgm:t>
        <a:bodyPr/>
        <a:lstStyle/>
        <a:p>
          <a:endParaRPr lang="ru-RU" i="0">
            <a:latin typeface="Helvetica" pitchFamily="34" charset="0"/>
            <a:cs typeface="Helvetica" pitchFamily="34" charset="0"/>
          </a:endParaRPr>
        </a:p>
      </dgm:t>
    </dgm:pt>
    <dgm:pt modelId="{80918833-E9FA-4525-B341-D1B9DB8DFB71}" type="pres">
      <dgm:prSet presAssocID="{13B99361-C274-437A-AB17-AA116A9DD22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EF0AF5A1-10C1-4F95-9508-096F12CBF9CD}" type="pres">
      <dgm:prSet presAssocID="{13B99361-C274-437A-AB17-AA116A9DD22E}" presName="Name1" presStyleCnt="0"/>
      <dgm:spPr/>
    </dgm:pt>
    <dgm:pt modelId="{9D93267A-1D3F-4447-940E-4C2396E46A14}" type="pres">
      <dgm:prSet presAssocID="{13B99361-C274-437A-AB17-AA116A9DD22E}" presName="cycle" presStyleCnt="0"/>
      <dgm:spPr/>
    </dgm:pt>
    <dgm:pt modelId="{EB131ED0-BF21-4863-96E6-1AC8980C00E9}" type="pres">
      <dgm:prSet presAssocID="{13B99361-C274-437A-AB17-AA116A9DD22E}" presName="srcNode" presStyleLbl="node1" presStyleIdx="0" presStyleCnt="6"/>
      <dgm:spPr/>
    </dgm:pt>
    <dgm:pt modelId="{FB1E601B-1DB7-4E23-B60D-BC637520ACC1}" type="pres">
      <dgm:prSet presAssocID="{13B99361-C274-437A-AB17-AA116A9DD22E}" presName="conn" presStyleLbl="parChTrans1D2" presStyleIdx="0" presStyleCnt="1"/>
      <dgm:spPr/>
      <dgm:t>
        <a:bodyPr/>
        <a:lstStyle/>
        <a:p>
          <a:endParaRPr lang="ru-RU"/>
        </a:p>
      </dgm:t>
    </dgm:pt>
    <dgm:pt modelId="{13FC1E7F-BF19-47C7-9EDD-8BB1EFF57EB2}" type="pres">
      <dgm:prSet presAssocID="{13B99361-C274-437A-AB17-AA116A9DD22E}" presName="extraNode" presStyleLbl="node1" presStyleIdx="0" presStyleCnt="6"/>
      <dgm:spPr/>
    </dgm:pt>
    <dgm:pt modelId="{84AEE25F-55DA-4132-8595-8A6A1D05A23D}" type="pres">
      <dgm:prSet presAssocID="{13B99361-C274-437A-AB17-AA116A9DD22E}" presName="dstNode" presStyleLbl="node1" presStyleIdx="0" presStyleCnt="6"/>
      <dgm:spPr/>
    </dgm:pt>
    <dgm:pt modelId="{074C3CC2-68BB-4DB0-85E8-612868B6AF95}" type="pres">
      <dgm:prSet presAssocID="{B0E4C792-2CCE-4077-A9FC-0EB10629E3D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910A89-EDBB-4FF4-B794-318DA075E483}" type="pres">
      <dgm:prSet presAssocID="{B0E4C792-2CCE-4077-A9FC-0EB10629E3DF}" presName="accent_1" presStyleCnt="0"/>
      <dgm:spPr/>
    </dgm:pt>
    <dgm:pt modelId="{1C6AF212-7AC3-4327-AACF-71DED72DCAAD}" type="pres">
      <dgm:prSet presAssocID="{B0E4C792-2CCE-4077-A9FC-0EB10629E3DF}" presName="accentRepeatNode" presStyleLbl="solidFgAcc1" presStyleIdx="0" presStyleCnt="6"/>
      <dgm:spPr/>
    </dgm:pt>
    <dgm:pt modelId="{51AD996B-FCDB-4E67-86C8-80ADE8BE48D7}" type="pres">
      <dgm:prSet presAssocID="{EA0B28E2-3192-4632-9747-7ED7D4D2F01E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73A64-21DE-489A-891D-2B3106129B42}" type="pres">
      <dgm:prSet presAssocID="{EA0B28E2-3192-4632-9747-7ED7D4D2F01E}" presName="accent_2" presStyleCnt="0"/>
      <dgm:spPr/>
    </dgm:pt>
    <dgm:pt modelId="{8CE4B168-3373-4972-864E-7EC25D2C579B}" type="pres">
      <dgm:prSet presAssocID="{EA0B28E2-3192-4632-9747-7ED7D4D2F01E}" presName="accentRepeatNode" presStyleLbl="solidFgAcc1" presStyleIdx="1" presStyleCnt="6"/>
      <dgm:spPr/>
    </dgm:pt>
    <dgm:pt modelId="{857ED92E-C7AB-45DB-AC19-1660F18C93DD}" type="pres">
      <dgm:prSet presAssocID="{0F133BA1-774E-4CA6-BE9B-19152885A10A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02B2A2-FA3B-4D90-90E0-675E9705BFBB}" type="pres">
      <dgm:prSet presAssocID="{0F133BA1-774E-4CA6-BE9B-19152885A10A}" presName="accent_3" presStyleCnt="0"/>
      <dgm:spPr/>
    </dgm:pt>
    <dgm:pt modelId="{AEFE6A76-E3BB-4BAE-B58D-8E8D89D8B6C0}" type="pres">
      <dgm:prSet presAssocID="{0F133BA1-774E-4CA6-BE9B-19152885A10A}" presName="accentRepeatNode" presStyleLbl="solidFgAcc1" presStyleIdx="2" presStyleCnt="6"/>
      <dgm:spPr/>
    </dgm:pt>
    <dgm:pt modelId="{550E4C5F-2283-4D1E-9EFA-031D874B28B0}" type="pres">
      <dgm:prSet presAssocID="{B9E7C7A3-E8E8-49AD-8AC5-BB3CC3F69477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4D138-8E81-4ABA-A129-DFE5AA12916D}" type="pres">
      <dgm:prSet presAssocID="{B9E7C7A3-E8E8-49AD-8AC5-BB3CC3F69477}" presName="accent_4" presStyleCnt="0"/>
      <dgm:spPr/>
    </dgm:pt>
    <dgm:pt modelId="{463D953F-7547-4908-A2D9-85F28464F5FF}" type="pres">
      <dgm:prSet presAssocID="{B9E7C7A3-E8E8-49AD-8AC5-BB3CC3F69477}" presName="accentRepeatNode" presStyleLbl="solidFgAcc1" presStyleIdx="3" presStyleCnt="6"/>
      <dgm:spPr/>
    </dgm:pt>
    <dgm:pt modelId="{34EC87CC-C080-4F23-BC65-D178390B2ACD}" type="pres">
      <dgm:prSet presAssocID="{EDE66015-A735-4911-AF75-7BDD4CB2485B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C5BA65-942D-4630-AFEE-223ED27A27AC}" type="pres">
      <dgm:prSet presAssocID="{EDE66015-A735-4911-AF75-7BDD4CB2485B}" presName="accent_5" presStyleCnt="0"/>
      <dgm:spPr/>
    </dgm:pt>
    <dgm:pt modelId="{D0126143-2F15-4DCA-BA90-98E1912ADB4A}" type="pres">
      <dgm:prSet presAssocID="{EDE66015-A735-4911-AF75-7BDD4CB2485B}" presName="accentRepeatNode" presStyleLbl="solidFgAcc1" presStyleIdx="4" presStyleCnt="6"/>
      <dgm:spPr/>
    </dgm:pt>
    <dgm:pt modelId="{E1BAC72F-4531-4DD4-8123-CE6095EC1511}" type="pres">
      <dgm:prSet presAssocID="{6A29DD1C-DC05-4ACA-BBFB-89F92F7BD920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A80233-1D4D-4296-8C80-90814F29788E}" type="pres">
      <dgm:prSet presAssocID="{6A29DD1C-DC05-4ACA-BBFB-89F92F7BD920}" presName="accent_6" presStyleCnt="0"/>
      <dgm:spPr/>
    </dgm:pt>
    <dgm:pt modelId="{3B7075C5-0D9E-4F47-899D-7AC69A91C0DD}" type="pres">
      <dgm:prSet presAssocID="{6A29DD1C-DC05-4ACA-BBFB-89F92F7BD920}" presName="accentRepeatNode" presStyleLbl="solidFgAcc1" presStyleIdx="5" presStyleCnt="6"/>
      <dgm:spPr/>
    </dgm:pt>
  </dgm:ptLst>
  <dgm:cxnLst>
    <dgm:cxn modelId="{5E229154-3E51-4C65-985E-8DC0F6F1F1D1}" type="presOf" srcId="{B9E7C7A3-E8E8-49AD-8AC5-BB3CC3F69477}" destId="{550E4C5F-2283-4D1E-9EFA-031D874B28B0}" srcOrd="0" destOrd="0" presId="urn:microsoft.com/office/officeart/2008/layout/VerticalCurvedList"/>
    <dgm:cxn modelId="{BAA85248-2210-45A0-BDAB-5C645C6D78C0}" srcId="{13B99361-C274-437A-AB17-AA116A9DD22E}" destId="{EDE66015-A735-4911-AF75-7BDD4CB2485B}" srcOrd="4" destOrd="0" parTransId="{7000D0B0-B17E-48F1-810A-A60527B9894B}" sibTransId="{C6744DF7-F03C-44E8-974D-ED11F011394A}"/>
    <dgm:cxn modelId="{DDBA830B-E187-436E-8886-C49374835DFD}" srcId="{13B99361-C274-437A-AB17-AA116A9DD22E}" destId="{EA0B28E2-3192-4632-9747-7ED7D4D2F01E}" srcOrd="1" destOrd="0" parTransId="{69404E07-1149-4BD2-8E31-ED9FBAECA6FC}" sibTransId="{B185C1F5-03B9-4A92-94FC-FEBF6CA75E05}"/>
    <dgm:cxn modelId="{74C6194C-F73B-4596-861D-EE2D17958BE1}" srcId="{13B99361-C274-437A-AB17-AA116A9DD22E}" destId="{6A29DD1C-DC05-4ACA-BBFB-89F92F7BD920}" srcOrd="5" destOrd="0" parTransId="{CAC0645F-E308-4E52-9B53-8B7BAE7B22D8}" sibTransId="{C4A597B8-7A15-4E62-8A07-204791557F87}"/>
    <dgm:cxn modelId="{FFB06E44-1F55-4582-A8D1-36F528C40ABE}" type="presOf" srcId="{EA0B28E2-3192-4632-9747-7ED7D4D2F01E}" destId="{51AD996B-FCDB-4E67-86C8-80ADE8BE48D7}" srcOrd="0" destOrd="0" presId="urn:microsoft.com/office/officeart/2008/layout/VerticalCurvedList"/>
    <dgm:cxn modelId="{DE06B4D1-6C97-4291-B268-D886B808498F}" type="presOf" srcId="{6A29DD1C-DC05-4ACA-BBFB-89F92F7BD920}" destId="{E1BAC72F-4531-4DD4-8123-CE6095EC1511}" srcOrd="0" destOrd="0" presId="urn:microsoft.com/office/officeart/2008/layout/VerticalCurvedList"/>
    <dgm:cxn modelId="{3E353B8D-9270-46BA-A43E-3806411B6DB5}" type="presOf" srcId="{13B99361-C274-437A-AB17-AA116A9DD22E}" destId="{80918833-E9FA-4525-B341-D1B9DB8DFB71}" srcOrd="0" destOrd="0" presId="urn:microsoft.com/office/officeart/2008/layout/VerticalCurvedList"/>
    <dgm:cxn modelId="{0DB2121D-C645-4896-BAA0-86E17C1B001C}" type="presOf" srcId="{B0E4C792-2CCE-4077-A9FC-0EB10629E3DF}" destId="{074C3CC2-68BB-4DB0-85E8-612868B6AF95}" srcOrd="0" destOrd="0" presId="urn:microsoft.com/office/officeart/2008/layout/VerticalCurvedList"/>
    <dgm:cxn modelId="{9B510F97-27F9-4EC1-812E-64C97DEB33F6}" srcId="{13B99361-C274-437A-AB17-AA116A9DD22E}" destId="{B9E7C7A3-E8E8-49AD-8AC5-BB3CC3F69477}" srcOrd="3" destOrd="0" parTransId="{4DA4E599-686E-49E1-B649-990BAD18D692}" sibTransId="{51E45D58-B660-456C-B62D-C6DA062BF9B2}"/>
    <dgm:cxn modelId="{33D0A7B9-E667-439D-99BD-DB8A7EC94BB0}" srcId="{13B99361-C274-437A-AB17-AA116A9DD22E}" destId="{0F133BA1-774E-4CA6-BE9B-19152885A10A}" srcOrd="2" destOrd="0" parTransId="{793E8224-85E1-40CD-9F1D-9C5541074122}" sibTransId="{9D2D6C0D-523B-4B53-8891-AA722DD4D2B4}"/>
    <dgm:cxn modelId="{D6AEB7A2-32FE-4D69-AA47-036DAB324DD7}" srcId="{13B99361-C274-437A-AB17-AA116A9DD22E}" destId="{B0E4C792-2CCE-4077-A9FC-0EB10629E3DF}" srcOrd="0" destOrd="0" parTransId="{ECE8C224-CD7F-4363-8463-D93BE56D11CF}" sibTransId="{709370F8-EEA5-42D3-A2AB-10B0BAEC5CEF}"/>
    <dgm:cxn modelId="{4C66390A-B517-4836-BA62-4027F12291F2}" type="presOf" srcId="{EDE66015-A735-4911-AF75-7BDD4CB2485B}" destId="{34EC87CC-C080-4F23-BC65-D178390B2ACD}" srcOrd="0" destOrd="0" presId="urn:microsoft.com/office/officeart/2008/layout/VerticalCurvedList"/>
    <dgm:cxn modelId="{B185267E-D058-4D58-9B72-165F73AA4FA5}" type="presOf" srcId="{709370F8-EEA5-42D3-A2AB-10B0BAEC5CEF}" destId="{FB1E601B-1DB7-4E23-B60D-BC637520ACC1}" srcOrd="0" destOrd="0" presId="urn:microsoft.com/office/officeart/2008/layout/VerticalCurvedList"/>
    <dgm:cxn modelId="{E8278EBA-0A41-4665-A5FE-8016E1B3A4F2}" type="presOf" srcId="{0F133BA1-774E-4CA6-BE9B-19152885A10A}" destId="{857ED92E-C7AB-45DB-AC19-1660F18C93DD}" srcOrd="0" destOrd="0" presId="urn:microsoft.com/office/officeart/2008/layout/VerticalCurvedList"/>
    <dgm:cxn modelId="{671F80B5-3CEC-4FB3-9826-F0BCE6688853}" type="presParOf" srcId="{80918833-E9FA-4525-B341-D1B9DB8DFB71}" destId="{EF0AF5A1-10C1-4F95-9508-096F12CBF9CD}" srcOrd="0" destOrd="0" presId="urn:microsoft.com/office/officeart/2008/layout/VerticalCurvedList"/>
    <dgm:cxn modelId="{60E513E1-5140-4E92-9174-3E15DE39B2BA}" type="presParOf" srcId="{EF0AF5A1-10C1-4F95-9508-096F12CBF9CD}" destId="{9D93267A-1D3F-4447-940E-4C2396E46A14}" srcOrd="0" destOrd="0" presId="urn:microsoft.com/office/officeart/2008/layout/VerticalCurvedList"/>
    <dgm:cxn modelId="{F9F6327C-FA40-4B96-AF8B-4C0122055EB3}" type="presParOf" srcId="{9D93267A-1D3F-4447-940E-4C2396E46A14}" destId="{EB131ED0-BF21-4863-96E6-1AC8980C00E9}" srcOrd="0" destOrd="0" presId="urn:microsoft.com/office/officeart/2008/layout/VerticalCurvedList"/>
    <dgm:cxn modelId="{B5ABACE2-EAD7-4128-81C3-FE8405730AA9}" type="presParOf" srcId="{9D93267A-1D3F-4447-940E-4C2396E46A14}" destId="{FB1E601B-1DB7-4E23-B60D-BC637520ACC1}" srcOrd="1" destOrd="0" presId="urn:microsoft.com/office/officeart/2008/layout/VerticalCurvedList"/>
    <dgm:cxn modelId="{F7C62FBD-CA10-4922-BB6E-21D01CD1E97A}" type="presParOf" srcId="{9D93267A-1D3F-4447-940E-4C2396E46A14}" destId="{13FC1E7F-BF19-47C7-9EDD-8BB1EFF57EB2}" srcOrd="2" destOrd="0" presId="urn:microsoft.com/office/officeart/2008/layout/VerticalCurvedList"/>
    <dgm:cxn modelId="{CF329AC1-CE76-44A3-AA1B-E03F0E099DD5}" type="presParOf" srcId="{9D93267A-1D3F-4447-940E-4C2396E46A14}" destId="{84AEE25F-55DA-4132-8595-8A6A1D05A23D}" srcOrd="3" destOrd="0" presId="urn:microsoft.com/office/officeart/2008/layout/VerticalCurvedList"/>
    <dgm:cxn modelId="{FCD82A63-FA4D-409E-9729-AF868F7E5341}" type="presParOf" srcId="{EF0AF5A1-10C1-4F95-9508-096F12CBF9CD}" destId="{074C3CC2-68BB-4DB0-85E8-612868B6AF95}" srcOrd="1" destOrd="0" presId="urn:microsoft.com/office/officeart/2008/layout/VerticalCurvedList"/>
    <dgm:cxn modelId="{7245182D-8E51-4558-95AE-07B6C1AB0496}" type="presParOf" srcId="{EF0AF5A1-10C1-4F95-9508-096F12CBF9CD}" destId="{15910A89-EDBB-4FF4-B794-318DA075E483}" srcOrd="2" destOrd="0" presId="urn:microsoft.com/office/officeart/2008/layout/VerticalCurvedList"/>
    <dgm:cxn modelId="{139A502F-6D98-445C-8E36-9C0EA70DCEE5}" type="presParOf" srcId="{15910A89-EDBB-4FF4-B794-318DA075E483}" destId="{1C6AF212-7AC3-4327-AACF-71DED72DCAAD}" srcOrd="0" destOrd="0" presId="urn:microsoft.com/office/officeart/2008/layout/VerticalCurvedList"/>
    <dgm:cxn modelId="{6D3E47C9-7287-46CC-83AF-BADFBA3DC075}" type="presParOf" srcId="{EF0AF5A1-10C1-4F95-9508-096F12CBF9CD}" destId="{51AD996B-FCDB-4E67-86C8-80ADE8BE48D7}" srcOrd="3" destOrd="0" presId="urn:microsoft.com/office/officeart/2008/layout/VerticalCurvedList"/>
    <dgm:cxn modelId="{57578DB3-F987-46DE-B670-15610B8DB6EC}" type="presParOf" srcId="{EF0AF5A1-10C1-4F95-9508-096F12CBF9CD}" destId="{49273A64-21DE-489A-891D-2B3106129B42}" srcOrd="4" destOrd="0" presId="urn:microsoft.com/office/officeart/2008/layout/VerticalCurvedList"/>
    <dgm:cxn modelId="{0E8C96C7-482E-40B5-A302-0F40C5DA7E1C}" type="presParOf" srcId="{49273A64-21DE-489A-891D-2B3106129B42}" destId="{8CE4B168-3373-4972-864E-7EC25D2C579B}" srcOrd="0" destOrd="0" presId="urn:microsoft.com/office/officeart/2008/layout/VerticalCurvedList"/>
    <dgm:cxn modelId="{A90388C9-D32E-4306-BE5C-477DC2B05388}" type="presParOf" srcId="{EF0AF5A1-10C1-4F95-9508-096F12CBF9CD}" destId="{857ED92E-C7AB-45DB-AC19-1660F18C93DD}" srcOrd="5" destOrd="0" presId="urn:microsoft.com/office/officeart/2008/layout/VerticalCurvedList"/>
    <dgm:cxn modelId="{4BB16A81-DC51-4791-A2B1-2D7A15FC1CE7}" type="presParOf" srcId="{EF0AF5A1-10C1-4F95-9508-096F12CBF9CD}" destId="{C402B2A2-FA3B-4D90-90E0-675E9705BFBB}" srcOrd="6" destOrd="0" presId="urn:microsoft.com/office/officeart/2008/layout/VerticalCurvedList"/>
    <dgm:cxn modelId="{3C3C34F1-D5D2-4F43-B1AD-9E3F9F0A5B8C}" type="presParOf" srcId="{C402B2A2-FA3B-4D90-90E0-675E9705BFBB}" destId="{AEFE6A76-E3BB-4BAE-B58D-8E8D89D8B6C0}" srcOrd="0" destOrd="0" presId="urn:microsoft.com/office/officeart/2008/layout/VerticalCurvedList"/>
    <dgm:cxn modelId="{A1A6E036-C379-4239-883D-BB8ED452C4C9}" type="presParOf" srcId="{EF0AF5A1-10C1-4F95-9508-096F12CBF9CD}" destId="{550E4C5F-2283-4D1E-9EFA-031D874B28B0}" srcOrd="7" destOrd="0" presId="urn:microsoft.com/office/officeart/2008/layout/VerticalCurvedList"/>
    <dgm:cxn modelId="{7BABF5D6-CA59-41F4-AA6A-57D7A98128A4}" type="presParOf" srcId="{EF0AF5A1-10C1-4F95-9508-096F12CBF9CD}" destId="{EC44D138-8E81-4ABA-A129-DFE5AA12916D}" srcOrd="8" destOrd="0" presId="urn:microsoft.com/office/officeart/2008/layout/VerticalCurvedList"/>
    <dgm:cxn modelId="{B4E7E2E5-9970-4280-A335-0CE72FA607A1}" type="presParOf" srcId="{EC44D138-8E81-4ABA-A129-DFE5AA12916D}" destId="{463D953F-7547-4908-A2D9-85F28464F5FF}" srcOrd="0" destOrd="0" presId="urn:microsoft.com/office/officeart/2008/layout/VerticalCurvedList"/>
    <dgm:cxn modelId="{6581C925-4F0C-46E6-96C9-7082F1051D77}" type="presParOf" srcId="{EF0AF5A1-10C1-4F95-9508-096F12CBF9CD}" destId="{34EC87CC-C080-4F23-BC65-D178390B2ACD}" srcOrd="9" destOrd="0" presId="urn:microsoft.com/office/officeart/2008/layout/VerticalCurvedList"/>
    <dgm:cxn modelId="{2BD2B88C-D00A-483B-96EC-94B95A2ACD2D}" type="presParOf" srcId="{EF0AF5A1-10C1-4F95-9508-096F12CBF9CD}" destId="{3DC5BA65-942D-4630-AFEE-223ED27A27AC}" srcOrd="10" destOrd="0" presId="urn:microsoft.com/office/officeart/2008/layout/VerticalCurvedList"/>
    <dgm:cxn modelId="{82FF2880-9B05-44C9-AF26-6583C19DB078}" type="presParOf" srcId="{3DC5BA65-942D-4630-AFEE-223ED27A27AC}" destId="{D0126143-2F15-4DCA-BA90-98E1912ADB4A}" srcOrd="0" destOrd="0" presId="urn:microsoft.com/office/officeart/2008/layout/VerticalCurvedList"/>
    <dgm:cxn modelId="{8CB82806-6DDC-4BF3-BF88-F593C602475D}" type="presParOf" srcId="{EF0AF5A1-10C1-4F95-9508-096F12CBF9CD}" destId="{E1BAC72F-4531-4DD4-8123-CE6095EC1511}" srcOrd="11" destOrd="0" presId="urn:microsoft.com/office/officeart/2008/layout/VerticalCurvedList"/>
    <dgm:cxn modelId="{8B08DCB8-FB8A-4872-BC60-DE4B80EBD7C9}" type="presParOf" srcId="{EF0AF5A1-10C1-4F95-9508-096F12CBF9CD}" destId="{5BA80233-1D4D-4296-8C80-90814F29788E}" srcOrd="12" destOrd="0" presId="urn:microsoft.com/office/officeart/2008/layout/VerticalCurvedList"/>
    <dgm:cxn modelId="{92455675-8F55-4507-BEDE-BE68BCCED0D7}" type="presParOf" srcId="{5BA80233-1D4D-4296-8C80-90814F29788E}" destId="{3B7075C5-0D9E-4F47-899D-7AC69A91C0D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245324" cy="2808312"/>
        <a:chOff x="0" y="0"/>
        <a:chExt cx="5245324" cy="2808312"/>
      </a:xfrm>
    </dsp:grpSpPr>
    <dsp:sp modelId="{FB1E601B-1DB7-4E23-B60D-BC637520ACC1}">
      <dsp:nvSpPr>
        <dsp:cNvPr id="4" name="Арка 3"/>
        <dsp:cNvSpPr/>
      </dsp:nvSpPr>
      <dsp:spPr bwMode="white">
        <a:xfrm>
          <a:off x="-3150919" y="-501030"/>
          <a:ext cx="3810371" cy="3810371"/>
        </a:xfrm>
        <a:prstGeom prst="blockArc">
          <a:avLst>
            <a:gd name="adj1" fmla="val 18900000"/>
            <a:gd name="adj2" fmla="val 2700000"/>
            <a:gd name="adj3" fmla="val 476"/>
          </a:avLst>
        </a:prstGeom>
        <a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sp:spPr>
      <dsp:style>
        <a:lnRef idx="2">
          <a:schemeClr val="accent2">
            <a:tint val="90000"/>
          </a:schemeClr>
        </a:lnRef>
        <a:fillRef idx="0">
          <a:schemeClr val="accent2">
            <a:tint val="90000"/>
          </a:schemeClr>
        </a:fillRef>
        <a:effectRef idx="0">
          <a:scrgbClr r="0" g="0" b="0"/>
        </a:effectRef>
        <a:fontRef idx="minor"/>
      </dsp:style>
      <dsp:txXfrm>
        <a:off x="-3150919" y="-501030"/>
        <a:ext cx="3810371" cy="3810371"/>
      </dsp:txXfrm>
    </dsp:sp>
    <dsp:sp modelId="{074C3CC2-68BB-4DB0-85E8-612868B6AF95}">
      <dsp:nvSpPr>
        <dsp:cNvPr id="7" name="Прямоугольник 6"/>
        <dsp:cNvSpPr/>
      </dsp:nvSpPr>
      <dsp:spPr bwMode="white">
        <a:xfrm>
          <a:off x="264824" y="147886"/>
          <a:ext cx="4980500" cy="295659"/>
        </a:xfrm>
        <a:prstGeom prst="rect">
          <a:avLst/>
        </a:prstGeom>
      </dsp:spPr>
      <dsp:style>
        <a:lnRef idx="2">
          <a:schemeClr val="lt1"/>
        </a:lnRef>
        <a:fillRef idx="1">
          <a:schemeClr val="accent2">
            <a:shade val="50000"/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34679" tIns="40640" rIns="40640" bIns="4064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Правила приема</a:t>
          </a:r>
          <a:endParaRPr lang="ru-RU" sz="1600" i="0" dirty="0">
            <a:solidFill>
              <a:schemeClr val="accent2">
                <a:lumMod val="50000"/>
              </a:schemeClr>
            </a:solidFill>
            <a:latin typeface="Helvetica" pitchFamily="34" charset="0"/>
            <a:cs typeface="Helvetica" pitchFamily="34" charset="0"/>
          </a:endParaRPr>
        </a:p>
      </dsp:txBody>
      <dsp:txXfrm>
        <a:off x="264824" y="147886"/>
        <a:ext cx="4980500" cy="295659"/>
      </dsp:txXfrm>
    </dsp:sp>
    <dsp:sp modelId="{1C6AF212-7AC3-4327-AACF-71DED72DCAAD}">
      <dsp:nvSpPr>
        <dsp:cNvPr id="8" name="Овал 7"/>
        <dsp:cNvSpPr/>
      </dsp:nvSpPr>
      <dsp:spPr bwMode="white">
        <a:xfrm>
          <a:off x="80037" y="110928"/>
          <a:ext cx="369574" cy="369574"/>
        </a:xfrm>
        <a:prstGeom prst="ellipse">
          <a:avLst/>
        </a:prstGeom>
      </dsp:spPr>
      <dsp:style>
        <a:lnRef idx="2">
          <a:schemeClr val="accent2">
            <a:shade val="50000"/>
            <a:hueOff val="0"/>
            <a:satOff val="0"/>
            <a:lumOff val="0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80037" y="110928"/>
        <a:ext cx="369574" cy="369574"/>
      </dsp:txXfrm>
    </dsp:sp>
    <dsp:sp modelId="{51AD996B-FCDB-4E67-86C8-80ADE8BE48D7}">
      <dsp:nvSpPr>
        <dsp:cNvPr id="9" name="Прямоугольник 8"/>
        <dsp:cNvSpPr/>
      </dsp:nvSpPr>
      <dsp:spPr bwMode="white">
        <a:xfrm>
          <a:off x="508024" y="591318"/>
          <a:ext cx="4737300" cy="295659"/>
        </a:xfrm>
        <a:prstGeom prst="rect">
          <a:avLst/>
        </a:prstGeom>
      </dsp:spPr>
      <dsp:style>
        <a:lnRef idx="2">
          <a:schemeClr val="lt1"/>
        </a:lnRef>
        <a:fillRef idx="1">
          <a:schemeClr val="accent2">
            <a:shade val="50000"/>
            <a:hueOff val="-220000"/>
            <a:satOff val="1699"/>
            <a:lumOff val="16993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34679" tIns="40640" rIns="40640" bIns="4064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Количество бюджетных мест</a:t>
          </a:r>
          <a:endParaRPr lang="ru-RU" sz="1600" i="0" dirty="0">
            <a:solidFill>
              <a:schemeClr val="accent2">
                <a:lumMod val="50000"/>
              </a:schemeClr>
            </a:solidFill>
            <a:latin typeface="Helvetica" pitchFamily="34" charset="0"/>
            <a:cs typeface="Helvetica" pitchFamily="34" charset="0"/>
          </a:endParaRPr>
        </a:p>
      </dsp:txBody>
      <dsp:txXfrm>
        <a:off x="508024" y="591318"/>
        <a:ext cx="4737300" cy="295659"/>
      </dsp:txXfrm>
    </dsp:sp>
    <dsp:sp modelId="{8CE4B168-3373-4972-864E-7EC25D2C579B}">
      <dsp:nvSpPr>
        <dsp:cNvPr id="10" name="Овал 9"/>
        <dsp:cNvSpPr/>
      </dsp:nvSpPr>
      <dsp:spPr bwMode="white">
        <a:xfrm>
          <a:off x="323237" y="554361"/>
          <a:ext cx="369574" cy="369574"/>
        </a:xfrm>
        <a:prstGeom prst="ellipse">
          <a:avLst/>
        </a:prstGeom>
      </dsp:spPr>
      <dsp:style>
        <a:lnRef idx="2">
          <a:schemeClr val="accent2">
            <a:shade val="50000"/>
            <a:hueOff val="-199999"/>
            <a:satOff val="915"/>
            <a:lumOff val="15817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323237" y="554361"/>
        <a:ext cx="369574" cy="369574"/>
      </dsp:txXfrm>
    </dsp:sp>
    <dsp:sp modelId="{857ED92E-C7AB-45DB-AC19-1660F18C93DD}">
      <dsp:nvSpPr>
        <dsp:cNvPr id="11" name="Прямоугольник 10"/>
        <dsp:cNvSpPr/>
      </dsp:nvSpPr>
      <dsp:spPr bwMode="white">
        <a:xfrm>
          <a:off x="619233" y="1034751"/>
          <a:ext cx="4626091" cy="295659"/>
        </a:xfrm>
        <a:prstGeom prst="rect">
          <a:avLst/>
        </a:prstGeom>
      </dsp:spPr>
      <dsp:style>
        <a:lnRef idx="2">
          <a:schemeClr val="lt1"/>
        </a:lnRef>
        <a:fillRef idx="1">
          <a:schemeClr val="accent2">
            <a:shade val="50000"/>
            <a:hueOff val="-440000"/>
            <a:satOff val="3399"/>
            <a:lumOff val="33987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34679" tIns="40640" rIns="40640" bIns="4064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Перечень специальностей/профессий</a:t>
          </a:r>
        </a:p>
      </dsp:txBody>
      <dsp:txXfrm>
        <a:off x="619233" y="1034751"/>
        <a:ext cx="4626091" cy="295659"/>
      </dsp:txXfrm>
    </dsp:sp>
    <dsp:sp modelId="{AEFE6A76-E3BB-4BAE-B58D-8E8D89D8B6C0}">
      <dsp:nvSpPr>
        <dsp:cNvPr id="12" name="Овал 11"/>
        <dsp:cNvSpPr/>
      </dsp:nvSpPr>
      <dsp:spPr bwMode="white">
        <a:xfrm>
          <a:off x="434446" y="997793"/>
          <a:ext cx="369574" cy="369574"/>
        </a:xfrm>
        <a:prstGeom prst="ellipse">
          <a:avLst/>
        </a:prstGeom>
      </dsp:spPr>
      <dsp:style>
        <a:lnRef idx="2">
          <a:schemeClr val="accent2">
            <a:shade val="50000"/>
            <a:hueOff val="-399999"/>
            <a:satOff val="1830"/>
            <a:lumOff val="31634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434446" y="997793"/>
        <a:ext cx="369574" cy="369574"/>
      </dsp:txXfrm>
    </dsp:sp>
    <dsp:sp modelId="{550E4C5F-2283-4D1E-9EFA-031D874B28B0}">
      <dsp:nvSpPr>
        <dsp:cNvPr id="13" name="Прямоугольник 12"/>
        <dsp:cNvSpPr/>
      </dsp:nvSpPr>
      <dsp:spPr bwMode="white">
        <a:xfrm>
          <a:off x="619233" y="1477902"/>
          <a:ext cx="4626091" cy="295659"/>
        </a:xfrm>
        <a:prstGeom prst="rect">
          <a:avLst/>
        </a:prstGeom>
      </dsp:spPr>
      <dsp:style>
        <a:lnRef idx="2">
          <a:schemeClr val="lt1"/>
        </a:lnRef>
        <a:fillRef idx="1">
          <a:schemeClr val="accent2">
            <a:shade val="50000"/>
            <a:hueOff val="-660000"/>
            <a:satOff val="5098"/>
            <a:lumOff val="5098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34679" tIns="40640" rIns="40640" bIns="4064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Требования к уровню образования</a:t>
          </a:r>
        </a:p>
      </dsp:txBody>
      <dsp:txXfrm>
        <a:off x="619233" y="1477902"/>
        <a:ext cx="4626091" cy="295659"/>
      </dsp:txXfrm>
    </dsp:sp>
    <dsp:sp modelId="{463D953F-7547-4908-A2D9-85F28464F5FF}">
      <dsp:nvSpPr>
        <dsp:cNvPr id="14" name="Овал 13"/>
        <dsp:cNvSpPr/>
      </dsp:nvSpPr>
      <dsp:spPr bwMode="white">
        <a:xfrm>
          <a:off x="434446" y="1440945"/>
          <a:ext cx="369574" cy="369574"/>
        </a:xfrm>
        <a:prstGeom prst="ellipse">
          <a:avLst/>
        </a:prstGeom>
      </dsp:spPr>
      <dsp:style>
        <a:lnRef idx="2">
          <a:schemeClr val="accent2">
            <a:shade val="50000"/>
            <a:hueOff val="-600000"/>
            <a:satOff val="2745"/>
            <a:lumOff val="47451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434446" y="1440945"/>
        <a:ext cx="369574" cy="369574"/>
      </dsp:txXfrm>
    </dsp:sp>
    <dsp:sp modelId="{34EC87CC-C080-4F23-BC65-D178390B2ACD}">
      <dsp:nvSpPr>
        <dsp:cNvPr id="15" name="Прямоугольник 14"/>
        <dsp:cNvSpPr/>
      </dsp:nvSpPr>
      <dsp:spPr bwMode="white">
        <a:xfrm>
          <a:off x="508024" y="1921335"/>
          <a:ext cx="4737300" cy="295659"/>
        </a:xfrm>
        <a:prstGeom prst="rect">
          <a:avLst/>
        </a:prstGeom>
      </dsp:spPr>
      <dsp:style>
        <a:lnRef idx="2">
          <a:schemeClr val="lt1"/>
        </a:lnRef>
        <a:fillRef idx="1">
          <a:schemeClr val="accent2">
            <a:tint val="45000"/>
            <a:hueOff val="220000"/>
            <a:satOff val="-1698"/>
            <a:lumOff val="-16992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34679" tIns="40640" rIns="40640" bIns="4064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Общее количество мест</a:t>
          </a:r>
        </a:p>
      </dsp:txBody>
      <dsp:txXfrm>
        <a:off x="508024" y="1921335"/>
        <a:ext cx="4737300" cy="295659"/>
      </dsp:txXfrm>
    </dsp:sp>
    <dsp:sp modelId="{D0126143-2F15-4DCA-BA90-98E1912ADB4A}">
      <dsp:nvSpPr>
        <dsp:cNvPr id="16" name="Овал 15"/>
        <dsp:cNvSpPr/>
      </dsp:nvSpPr>
      <dsp:spPr bwMode="white">
        <a:xfrm>
          <a:off x="323237" y="1884377"/>
          <a:ext cx="369574" cy="369574"/>
        </a:xfrm>
        <a:prstGeom prst="ellipse">
          <a:avLst/>
        </a:prstGeom>
      </dsp:spPr>
      <dsp:style>
        <a:lnRef idx="2">
          <a:schemeClr val="accent2">
            <a:tint val="55000"/>
            <a:hueOff val="199999"/>
            <a:satOff val="-914"/>
            <a:lumOff val="-15816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323237" y="1884377"/>
        <a:ext cx="369574" cy="369574"/>
      </dsp:txXfrm>
    </dsp:sp>
    <dsp:sp modelId="{E1BAC72F-4531-4DD4-8123-CE6095EC1511}">
      <dsp:nvSpPr>
        <dsp:cNvPr id="17" name="Прямоугольник 16"/>
        <dsp:cNvSpPr/>
      </dsp:nvSpPr>
      <dsp:spPr bwMode="white">
        <a:xfrm>
          <a:off x="264824" y="2364767"/>
          <a:ext cx="4980500" cy="295659"/>
        </a:xfrm>
        <a:prstGeom prst="rect">
          <a:avLst/>
        </a:prstGeom>
      </dsp:spPr>
      <dsp:style>
        <a:lnRef idx="2">
          <a:schemeClr val="lt1"/>
        </a:lnRef>
        <a:fillRef idx="1">
          <a:schemeClr val="accent2">
            <a:tint val="45000"/>
            <a:hueOff val="440000"/>
            <a:satOff val="-3398"/>
            <a:lumOff val="-33986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34679" tIns="40640" rIns="40640" bIns="4064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dirty="0" smtClean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rPr>
            <a:t>Правила подачи документов</a:t>
          </a:r>
          <a:endParaRPr lang="ru-RU" sz="1600" i="0" dirty="0">
            <a:solidFill>
              <a:schemeClr val="accent2">
                <a:lumMod val="50000"/>
              </a:schemeClr>
            </a:solidFill>
            <a:latin typeface="Helvetica" pitchFamily="34" charset="0"/>
            <a:cs typeface="Helvetica" pitchFamily="34" charset="0"/>
          </a:endParaRPr>
        </a:p>
      </dsp:txBody>
      <dsp:txXfrm>
        <a:off x="264824" y="2364767"/>
        <a:ext cx="4980500" cy="295659"/>
      </dsp:txXfrm>
    </dsp:sp>
    <dsp:sp modelId="{3B7075C5-0D9E-4F47-899D-7AC69A91C0DD}">
      <dsp:nvSpPr>
        <dsp:cNvPr id="18" name="Овал 17"/>
        <dsp:cNvSpPr/>
      </dsp:nvSpPr>
      <dsp:spPr bwMode="white">
        <a:xfrm>
          <a:off x="80037" y="2327810"/>
          <a:ext cx="369574" cy="369574"/>
        </a:xfrm>
        <a:prstGeom prst="ellipse">
          <a:avLst/>
        </a:prstGeom>
      </dsp:spPr>
      <dsp:style>
        <a:lnRef idx="2">
          <a:schemeClr val="accent2">
            <a:tint val="55000"/>
            <a:hueOff val="399999"/>
            <a:satOff val="-1829"/>
            <a:lumOff val="-31633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80037" y="2327810"/>
        <a:ext cx="369574" cy="369574"/>
      </dsp:txXfrm>
    </dsp:sp>
    <dsp:sp modelId="{EB131ED0-BF21-4863-96E6-1AC8980C00E9}">
      <dsp:nvSpPr>
        <dsp:cNvPr id="3" name="Прямоугольник 2" hidden="1"/>
        <dsp:cNvSpPr/>
      </dsp:nvSpPr>
      <dsp:spPr>
        <a:xfrm>
          <a:off x="70709" y="51714"/>
          <a:ext cx="36000" cy="36000"/>
        </a:xfrm>
        <a:prstGeom prst="rect">
          <a:avLst/>
        </a:prstGeom>
      </dsp:spPr>
      <dsp:txXfrm>
        <a:off x="70709" y="51714"/>
        <a:ext cx="36000" cy="36000"/>
      </dsp:txXfrm>
    </dsp:sp>
    <dsp:sp modelId="{13FC1E7F-BF19-47C7-9EDD-8BB1EFF57EB2}">
      <dsp:nvSpPr>
        <dsp:cNvPr id="5" name="Прямоугольник 4" hidden="1"/>
        <dsp:cNvSpPr/>
      </dsp:nvSpPr>
      <dsp:spPr>
        <a:xfrm>
          <a:off x="623453" y="1386156"/>
          <a:ext cx="36000" cy="36000"/>
        </a:xfrm>
        <a:prstGeom prst="rect">
          <a:avLst/>
        </a:prstGeom>
      </dsp:spPr>
      <dsp:txXfrm>
        <a:off x="623453" y="1386156"/>
        <a:ext cx="36000" cy="36000"/>
      </dsp:txXfrm>
    </dsp:sp>
    <dsp:sp modelId="{84AEE25F-55DA-4132-8595-8A6A1D05A23D}">
      <dsp:nvSpPr>
        <dsp:cNvPr id="6" name="Прямоугольник 5" hidden="1"/>
        <dsp:cNvSpPr/>
      </dsp:nvSpPr>
      <dsp:spPr>
        <a:xfrm>
          <a:off x="70709" y="2720598"/>
          <a:ext cx="36000" cy="36000"/>
        </a:xfrm>
        <a:prstGeom prst="rect">
          <a:avLst/>
        </a:prstGeom>
      </dsp:spPr>
      <dsp:txXfrm>
        <a:off x="70709" y="2720598"/>
        <a:ext cx="36000" cy="3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7D659-3E07-4DE2-B8FB-8D3959E8599F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D9A6B-0BCA-4FFA-8141-BE949FB81C1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8D9A6B-0BCA-4FFA-8141-BE949FB81C1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269923"/>
            <a:ext cx="7406640" cy="1104138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387548"/>
            <a:ext cx="7406640" cy="1314450"/>
          </a:xfrm>
        </p:spPr>
        <p:txBody>
          <a:bodyPr tIns="0"/>
          <a:lstStyle>
            <a:lvl1pPr marL="27305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06035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008762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05980"/>
            <a:ext cx="18288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41"/>
            <a:ext cx="68580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1950244"/>
            <a:ext cx="6400800" cy="17145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800100"/>
            <a:ext cx="6400800" cy="1132284"/>
          </a:xfrm>
        </p:spPr>
        <p:txBody>
          <a:bodyPr anchor="b"/>
          <a:lstStyle>
            <a:lvl1pPr marL="18415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11099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059403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70252"/>
            <a:ext cx="8229600" cy="85725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2583"/>
            <a:ext cx="3810000" cy="871538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055223"/>
            <a:ext cx="3810000" cy="523875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53400" cy="29944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800100"/>
            <a:ext cx="2743200" cy="14859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800100"/>
            <a:ext cx="4572000" cy="3429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210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857253"/>
            <a:ext cx="4419600" cy="2635898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715756"/>
            <a:ext cx="685800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702589"/>
            <a:ext cx="649224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3600450"/>
            <a:ext cx="4419600" cy="5715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611941"/>
            <a:ext cx="1638887" cy="1229165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7" y="15827"/>
            <a:ext cx="1702191" cy="1276643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2" y="791308"/>
            <a:ext cx="1125717" cy="826968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4" y="-41"/>
            <a:ext cx="8131127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05979"/>
            <a:ext cx="7498080" cy="8572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085850"/>
            <a:ext cx="7498080" cy="360045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4729162"/>
            <a:ext cx="2133600" cy="357188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4729162"/>
            <a:ext cx="2895600" cy="357188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4729162"/>
            <a:ext cx="457200" cy="3571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newsflash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210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 panose="05020102010507070707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490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 panose="020B0604030504040204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7095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 panose="05020102010507070707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990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575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4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jpeg"/><Relationship Id="rId8" Type="http://schemas.openxmlformats.org/officeDocument/2006/relationships/image" Target="../media/image50.jpeg"/><Relationship Id="rId7" Type="http://schemas.openxmlformats.org/officeDocument/2006/relationships/image" Target="../media/image49.jpeg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4.jpeg"/><Relationship Id="rId8" Type="http://schemas.openxmlformats.org/officeDocument/2006/relationships/image" Target="../media/image63.jpeg"/><Relationship Id="rId7" Type="http://schemas.openxmlformats.org/officeDocument/2006/relationships/image" Target="../media/image62.jpeg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wmf"/><Relationship Id="rId8" Type="http://schemas.openxmlformats.org/officeDocument/2006/relationships/oleObject" Target="../embeddings/oleObject1.bin"/><Relationship Id="rId7" Type="http://schemas.openxmlformats.org/officeDocument/2006/relationships/image" Target="../media/image70.jpeg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2" Type="http://schemas.openxmlformats.org/officeDocument/2006/relationships/vmlDrawing" Target="../drawings/vmlDrawing1.v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72.jpeg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8.jpeg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1.jpeg"/><Relationship Id="rId3" Type="http://schemas.openxmlformats.org/officeDocument/2006/relationships/image" Target="../media/image3.png"/><Relationship Id="rId2" Type="http://schemas.openxmlformats.org/officeDocument/2006/relationships/image" Target="../media/image80.jpeg"/><Relationship Id="rId1" Type="http://schemas.openxmlformats.org/officeDocument/2006/relationships/image" Target="../media/image79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4.jpeg"/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95.jpeg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8.png"/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1.jpeg"/><Relationship Id="rId4" Type="http://schemas.openxmlformats.org/officeDocument/2006/relationships/image" Target="../media/image3.png"/><Relationship Id="rId3" Type="http://schemas.openxmlformats.org/officeDocument/2006/relationships/hyperlink" Target="mailto:priembmt@yandex.ru" TargetMode="External"/><Relationship Id="rId2" Type="http://schemas.openxmlformats.org/officeDocument/2006/relationships/image" Target="../media/image100.png"/><Relationship Id="rId1" Type="http://schemas.openxmlformats.org/officeDocument/2006/relationships/image" Target="../media/image9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hyperlink" Target="mailto:priembmt@yandex.ru" TargetMode="External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02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3.jpeg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30.jpeg"/><Relationship Id="rId7" Type="http://schemas.openxmlformats.org/officeDocument/2006/relationships/image" Target="../media/image29.jpeg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6.jpeg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43.jpeg"/><Relationship Id="rId7" Type="http://schemas.openxmlformats.org/officeDocument/2006/relationships/image" Target="../media/image42.jpeg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C\Desktop\Фотографии\корпусы\23.12.2020\DSC_0046.JP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38" b="16282"/>
          <a:stretch>
            <a:fillRect/>
          </a:stretch>
        </p:blipFill>
        <p:spPr bwMode="auto">
          <a:xfrm>
            <a:off x="3464629" y="1491630"/>
            <a:ext cx="5787891" cy="3672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иагональная полоса 8"/>
          <p:cNvSpPr/>
          <p:nvPr/>
        </p:nvSpPr>
        <p:spPr>
          <a:xfrm>
            <a:off x="3347864" y="-380578"/>
            <a:ext cx="2592288" cy="6120680"/>
          </a:xfrm>
          <a:prstGeom prst="diagStrip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араллелограмм 25"/>
          <p:cNvSpPr/>
          <p:nvPr/>
        </p:nvSpPr>
        <p:spPr>
          <a:xfrm>
            <a:off x="5580112" y="373544"/>
            <a:ext cx="3816424" cy="193499"/>
          </a:xfrm>
          <a:prstGeom prst="parallelogram">
            <a:avLst>
              <a:gd name="adj" fmla="val 4122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араллелограмм 15"/>
          <p:cNvSpPr/>
          <p:nvPr/>
        </p:nvSpPr>
        <p:spPr>
          <a:xfrm>
            <a:off x="5652120" y="-12106"/>
            <a:ext cx="3744416" cy="193499"/>
          </a:xfrm>
          <a:prstGeom prst="parallelogram">
            <a:avLst>
              <a:gd name="adj" fmla="val 41599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C:\Users\PC\Desktop\знаки, логотипы\логотип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21" y="248867"/>
            <a:ext cx="1260142" cy="76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9512" y="1491630"/>
            <a:ext cx="418364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Брюховецкий</a:t>
            </a:r>
            <a:endParaRPr lang="en-US" sz="3600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r>
              <a:rPr lang="ru-RU" sz="3600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многопрофильный</a:t>
            </a:r>
            <a:endParaRPr lang="ru-RU" sz="3600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r>
              <a:rPr lang="ru-RU" sz="3600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техникум</a:t>
            </a:r>
            <a:endParaRPr lang="ru-RU" sz="3600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" name="Параллелограмм 10"/>
          <p:cNvSpPr/>
          <p:nvPr/>
        </p:nvSpPr>
        <p:spPr>
          <a:xfrm>
            <a:off x="5724128" y="181393"/>
            <a:ext cx="3528392" cy="193499"/>
          </a:xfrm>
          <a:prstGeom prst="parallelogram">
            <a:avLst>
              <a:gd name="adj" fmla="val 415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PC\Desktop\дод\онлайн\18.12.2020\фотографии\Новая папка (2)\строительство\IMG-20201217-WA00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" t="12325" r="4913"/>
          <a:stretch>
            <a:fillRect/>
          </a:stretch>
        </p:blipFill>
        <p:spPr bwMode="auto">
          <a:xfrm>
            <a:off x="35496" y="2922273"/>
            <a:ext cx="2741101" cy="202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PC\Desktop\дод\онлайн\18.12.2020\фотографии\Новая папка (2)\строительство\IMG-20201217-WA00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6" b="20637"/>
          <a:stretch>
            <a:fillRect/>
          </a:stretch>
        </p:blipFill>
        <p:spPr bwMode="auto">
          <a:xfrm>
            <a:off x="3779912" y="843557"/>
            <a:ext cx="2140664" cy="201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PC\Desktop\дод\онлайн\18.12.2020\фотографии\Новая папка (2)\IMG-20201217-WA008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4"/>
          <a:stretch>
            <a:fillRect/>
          </a:stretch>
        </p:blipFill>
        <p:spPr bwMode="auto">
          <a:xfrm>
            <a:off x="7493525" y="2922273"/>
            <a:ext cx="1614979" cy="202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PC\Desktop\дод\онлайн\18.12.2020\фотографии\Новая папка (2)\IMG-20201217-WA007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3" t="6185" r="5813" b="12920"/>
          <a:stretch>
            <a:fillRect/>
          </a:stretch>
        </p:blipFill>
        <p:spPr bwMode="auto">
          <a:xfrm>
            <a:off x="35496" y="843558"/>
            <a:ext cx="1644049" cy="201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C:\Users\PC\Desktop\дод\онлайн\18.12.2020\фотографии\Новая папка (2)\IMG-20201217-WA00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989" y="2922273"/>
            <a:ext cx="1519306" cy="202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C:\Users\PC\Desktop\дод\онлайн\18.12.2020\фотографии\Новая папка (2)\IMG-20201217-WA005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843558"/>
            <a:ext cx="1511240" cy="201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PC\Downloads\IMG_031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844037"/>
            <a:ext cx="2880320" cy="201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PC\Desktop\Фотографии\Владимир Дмитриевич\Первая высота первокурсника\IMG_026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22273"/>
            <a:ext cx="2961635" cy="202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2274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«Строительство и эксплуатация зданий и сооружений»</a:t>
            </a:r>
            <a:endParaRPr lang="ru-RU" sz="24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C:\Users\PC\Desktop\Письма, отчеты\НМЦ\от 24.07.2020 Сбор фотоматериалов\Пункт 7\Автомногоборье (3).JP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6" r="13273"/>
          <a:stretch>
            <a:fillRect/>
          </a:stretch>
        </p:blipFill>
        <p:spPr bwMode="auto">
          <a:xfrm>
            <a:off x="3564523" y="2931790"/>
            <a:ext cx="2016224" cy="1715004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PC\Desktop\Документы\Фотографии\Владимир Дмитриевич\Денис Борисенко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0"/>
          <a:stretch>
            <a:fillRect/>
          </a:stretch>
        </p:blipFill>
        <p:spPr bwMode="auto">
          <a:xfrm>
            <a:off x="4788024" y="915566"/>
            <a:ext cx="2016224" cy="1728192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PC\Downloads\Новая папка (2)\кружковц гл фото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7" r="25590"/>
          <a:stretch>
            <a:fillRect/>
          </a:stretch>
        </p:blipFill>
        <p:spPr bwMode="auto">
          <a:xfrm>
            <a:off x="2339752" y="913980"/>
            <a:ext cx="2026543" cy="1745421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PC\Downloads\Новая папка (2)\Семен Волков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78"/>
          <a:stretch>
            <a:fillRect/>
          </a:stretch>
        </p:blipFill>
        <p:spPr bwMode="auto">
          <a:xfrm>
            <a:off x="35496" y="915566"/>
            <a:ext cx="2016224" cy="1728191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PC\Desktop\дод\онлайн\18.12.2020\фотографии\Новая папка (2)\сх\кружки\IMG-20201217-WA009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8" b="17944"/>
          <a:stretch>
            <a:fillRect/>
          </a:stretch>
        </p:blipFill>
        <p:spPr bwMode="auto">
          <a:xfrm>
            <a:off x="7092280" y="987321"/>
            <a:ext cx="2016224" cy="1728191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361055" y="4950001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Шестиугольник 2"/>
          <p:cNvSpPr/>
          <p:nvPr/>
        </p:nvSpPr>
        <p:spPr>
          <a:xfrm>
            <a:off x="35496" y="915566"/>
            <a:ext cx="2016224" cy="1728192"/>
          </a:xfrm>
          <a:prstGeom prst="hexagon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2339752" y="915566"/>
            <a:ext cx="2016224" cy="1728192"/>
          </a:xfrm>
          <a:prstGeom prst="hexagon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>
            <a:off x="4788024" y="915566"/>
            <a:ext cx="2016224" cy="1728192"/>
          </a:xfrm>
          <a:prstGeom prst="hexagon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>
            <a:off x="7092280" y="915566"/>
            <a:ext cx="2016224" cy="1728192"/>
          </a:xfrm>
          <a:prstGeom prst="hexagon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2267744" y="2604517"/>
            <a:ext cx="2205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«Юный плиточник»</a:t>
            </a:r>
            <a:endParaRPr lang="ru-RU" sz="16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51920" y="4587974"/>
            <a:ext cx="1529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</a:t>
            </a:r>
            <a:r>
              <a:rPr lang="ru-RU" sz="1600" b="1" dirty="0" err="1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Автолидер</a:t>
            </a:r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»</a:t>
            </a:r>
            <a:endParaRPr lang="ru-RU" sz="16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08304" y="2598043"/>
            <a:ext cx="16379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«Слесаренок»</a:t>
            </a:r>
            <a:endParaRPr lang="ru-RU" sz="16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65677" y="2598043"/>
            <a:ext cx="1278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«Механик»</a:t>
            </a:r>
            <a:endParaRPr lang="ru-RU" sz="16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7909" y="2608709"/>
            <a:ext cx="1549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«Строитель»</a:t>
            </a:r>
            <a:endParaRPr lang="ru-RU" sz="16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5" name="Шестиугольник 34"/>
          <p:cNvSpPr/>
          <p:nvPr/>
        </p:nvSpPr>
        <p:spPr>
          <a:xfrm>
            <a:off x="3563888" y="2931790"/>
            <a:ext cx="2016224" cy="1728192"/>
          </a:xfrm>
          <a:prstGeom prst="hexagon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0" y="1043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Работа кружков</a:t>
            </a:r>
            <a:endParaRPr lang="ru-RU" sz="28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C:\Users\PC\Desktop\Фотографии\лаборатории кабинеты\IMG_73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7"/>
          <a:stretch>
            <a:fillRect/>
          </a:stretch>
        </p:blipFill>
        <p:spPr bwMode="auto">
          <a:xfrm>
            <a:off x="6948264" y="3006498"/>
            <a:ext cx="2160239" cy="184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PC\Desktop\Фотографии\лаборатории кабинеты\IMG_79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" r="13598"/>
          <a:stretch>
            <a:fillRect/>
          </a:stretch>
        </p:blipFill>
        <p:spPr bwMode="auto">
          <a:xfrm>
            <a:off x="4661023" y="946512"/>
            <a:ext cx="2043494" cy="184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PC\Desktop\Фотографии\лаборатории кабинеты\IMG_799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"/>
          <a:stretch>
            <a:fillRect/>
          </a:stretch>
        </p:blipFill>
        <p:spPr bwMode="auto">
          <a:xfrm>
            <a:off x="6774468" y="946513"/>
            <a:ext cx="2334036" cy="184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PC\Desktop\Письма, отчеты\НМЦ\от 24.07.2020 Сбор фотоматериалов\Пункт 8\DSC_006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4"/>
          <a:stretch>
            <a:fillRect/>
          </a:stretch>
        </p:blipFill>
        <p:spPr bwMode="auto">
          <a:xfrm>
            <a:off x="4554252" y="3006498"/>
            <a:ext cx="2322003" cy="18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PC\Desktop\Письма, отчеты\НМЦ\от 24.07.2020 Сбор фотоматериалов\Пункт 8\DSC_006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96"/>
          <a:stretch>
            <a:fillRect/>
          </a:stretch>
        </p:blipFill>
        <p:spPr bwMode="auto">
          <a:xfrm>
            <a:off x="2267744" y="946910"/>
            <a:ext cx="2330647" cy="18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PC\Desktop\Фотографии\И.Б. Фурсов\IMG-20201217-WA00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00"/>
          <a:stretch>
            <a:fillRect/>
          </a:stretch>
        </p:blipFill>
        <p:spPr bwMode="auto">
          <a:xfrm>
            <a:off x="28753" y="946513"/>
            <a:ext cx="2182508" cy="184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PC\Desktop\Фотографии\И.Б. Фурсов\IMG-20201217-WA002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1"/>
          <a:stretch>
            <a:fillRect/>
          </a:stretch>
        </p:blipFill>
        <p:spPr bwMode="auto">
          <a:xfrm>
            <a:off x="35496" y="3006498"/>
            <a:ext cx="2088957" cy="184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C:\Users\PC\Desktop\Фотографии\И.Б. Фурсов\IMG-20201217-WA002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98"/>
          <a:stretch>
            <a:fillRect/>
          </a:stretch>
        </p:blipFill>
        <p:spPr bwMode="auto">
          <a:xfrm>
            <a:off x="2195736" y="3003798"/>
            <a:ext cx="2304256" cy="185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1043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Материально-техническая база</a:t>
            </a:r>
            <a:endParaRPr lang="ru-RU" sz="28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C:\Users\PC\Desktop\Документы\Фотографии\Владимир Дмитриевич\матюха а и н шумейко гл фот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32" y="2908166"/>
            <a:ext cx="2240997" cy="167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PC\Desktop\дод\онлайн\18.12.2020\фотографии\Новая папка (2)\повар\wsr\IMG-20201218-WA00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t="13053"/>
          <a:stretch>
            <a:fillRect/>
          </a:stretch>
        </p:blipFill>
        <p:spPr bwMode="auto">
          <a:xfrm>
            <a:off x="6666865" y="906145"/>
            <a:ext cx="2327275" cy="176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PC\Desktop\дод\онлайн\18.12.2020\фотографии\Новая папка (2)\повар\wsr\IMG-20201218-WA00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112" y="2896736"/>
            <a:ext cx="2238088" cy="167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PC\Desktop\дод\онлайн\18.12.2020\фотографии\Новая папка (2)\IMG-20201217-WA003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4" b="6121"/>
          <a:stretch>
            <a:fillRect/>
          </a:stretch>
        </p:blipFill>
        <p:spPr bwMode="auto">
          <a:xfrm>
            <a:off x="0" y="912495"/>
            <a:ext cx="2191385" cy="175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Лиля\YandexDisk-dimabmt\фото для отчета\ЮФО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666373" y="2670552"/>
            <a:ext cx="2327537" cy="189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0" y="1043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 </a:t>
            </a:r>
            <a:r>
              <a:rPr lang="ru-RU" sz="28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П</a:t>
            </a:r>
            <a:r>
              <a:rPr lang="ru-RU" sz="28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рофессионалы</a:t>
            </a:r>
            <a:r>
              <a:rPr lang="ru-RU" sz="28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»</a:t>
            </a:r>
            <a:endParaRPr lang="ru-RU" sz="28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4" name="Изображение 3" descr="IMG_20260211_082512_3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05" y="2506980"/>
            <a:ext cx="2177415" cy="2079625"/>
          </a:xfrm>
          <a:prstGeom prst="rect">
            <a:avLst/>
          </a:prstGeom>
        </p:spPr>
      </p:pic>
      <p:graphicFrame>
        <p:nvGraphicFramePr>
          <p:cNvPr id="5" name="Объект 4"/>
          <p:cNvGraphicFramePr/>
          <p:nvPr/>
        </p:nvGraphicFramePr>
        <p:xfrm>
          <a:off x="4307840" y="906145"/>
          <a:ext cx="2359025" cy="2005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8" imgW="7101840" imgH="6751320" progId="Paint.Picture">
                  <p:embed/>
                </p:oleObj>
              </mc:Choice>
              <mc:Fallback>
                <p:oleObj name="" r:id="rId8" imgW="7101840" imgH="6751320" progId="Paint.Picture">
                  <p:embed/>
                  <p:pic>
                    <p:nvPicPr>
                      <p:cNvPr id="0" name="Изображение 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07840" y="906145"/>
                        <a:ext cx="2359025" cy="20059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Изображение 8" descr="whatsapp-image-2022-12-20-at-09.22.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75510" y="897890"/>
            <a:ext cx="2223135" cy="2021205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PC\Desktop\Документы\30-летие техникума\Для СМИ\DSC_00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015" y="627380"/>
            <a:ext cx="3362960" cy="224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C\Desktop\Документы\Фотографии\Владимир Дмитриевич\День призывников\ДЕНЬ ПРИЗЫВН гл фот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94"/>
          <a:stretch>
            <a:fillRect/>
          </a:stretch>
        </p:blipFill>
        <p:spPr bwMode="auto">
          <a:xfrm>
            <a:off x="6084839" y="627440"/>
            <a:ext cx="2817319" cy="180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PC\Desktop\дод\онлайн\18.12.2020\фотографии\Новая папка (2)\IMG-20201217-WA004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" t="2692"/>
          <a:stretch>
            <a:fillRect/>
          </a:stretch>
        </p:blipFill>
        <p:spPr bwMode="auto">
          <a:xfrm>
            <a:off x="6084570" y="2432685"/>
            <a:ext cx="3124200" cy="236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PC\Downloads\ФЛАГ РФ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3" r="1901"/>
          <a:stretch>
            <a:fillRect/>
          </a:stretch>
        </p:blipFill>
        <p:spPr bwMode="auto">
          <a:xfrm>
            <a:off x="-36259" y="2708400"/>
            <a:ext cx="2824112" cy="212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2274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Участие в мероприятиях МО Брюховецкий район</a:t>
            </a:r>
            <a:endParaRPr lang="ru-RU" sz="20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6" name="Изображение 5" descr="IMG_1941-1495x15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3365" y="2830830"/>
            <a:ext cx="3356610" cy="2002155"/>
          </a:xfrm>
          <a:prstGeom prst="rect">
            <a:avLst/>
          </a:prstGeom>
        </p:spPr>
      </p:pic>
      <p:pic>
        <p:nvPicPr>
          <p:cNvPr id="5" name="Изображение 4" descr="ярмарка-25-гл-фото-1536x78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38810"/>
            <a:ext cx="2813050" cy="2069465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C\Desktop\дод\онлайн\18.12.2020\фотографии\Новая папка (2)\IMG-20201217-WA0042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841" y="627534"/>
            <a:ext cx="3551811" cy="266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PC\Desktop\дод\онлайн\18.12.2020\фотографии\Новая папка (2)\IMG-20201217-WA00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60"/>
          <a:stretch>
            <a:fillRect/>
          </a:stretch>
        </p:blipFill>
        <p:spPr bwMode="auto">
          <a:xfrm>
            <a:off x="5580112" y="2655249"/>
            <a:ext cx="3563888" cy="241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PC\Desktop\дод\онлайн\18.12.2020\фотографии\Новая папка (2)\IMG-20201217-WA00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724284"/>
            <a:ext cx="5661675" cy="424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0" y="1043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Учебные сборы</a:t>
            </a:r>
            <a:endParaRPr lang="ru-RU" sz="28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PC\Downloads\IMG_1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92" y="821430"/>
            <a:ext cx="6232376" cy="415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PC\Downloads\сборы-гл-фот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825" y="821431"/>
            <a:ext cx="3116187" cy="20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PC\Downloads\гл-фото-оконч-сборов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899903"/>
            <a:ext cx="2923828" cy="224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/>
          <p:cNvSpPr/>
          <p:nvPr/>
        </p:nvSpPr>
        <p:spPr>
          <a:xfrm>
            <a:off x="-324544" y="2267545"/>
            <a:ext cx="2952328" cy="592237"/>
          </a:xfrm>
          <a:prstGeom prst="parallelogram">
            <a:avLst>
              <a:gd name="adj" fmla="val 37866"/>
            </a:avLst>
          </a:prstGeom>
          <a:solidFill>
            <a:srgbClr val="5100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Учебные сборы</a:t>
            </a:r>
            <a:endParaRPr lang="ru-RU" dirty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Вероника\Desktop\луганск-гл-фото-sca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15566"/>
            <a:ext cx="3153800" cy="1904600"/>
          </a:xfrm>
          <a:prstGeom prst="rect">
            <a:avLst/>
          </a:prstGeom>
          <a:noFill/>
        </p:spPr>
      </p:pic>
      <p:pic>
        <p:nvPicPr>
          <p:cNvPr id="4099" name="Picture 3" descr="C:\Users\Вероника\Desktop\ВЕЛИГОДСКИЙ-ГЛ-ФОТ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5505" y="866775"/>
            <a:ext cx="2318385" cy="4113530"/>
          </a:xfrm>
          <a:prstGeom prst="rect">
            <a:avLst/>
          </a:prstGeom>
          <a:noFill/>
        </p:spPr>
      </p:pic>
      <p:pic>
        <p:nvPicPr>
          <p:cNvPr id="4100" name="Picture 4" descr="C:\Users\Вероника\Desktop\СПОРТ-СМ-И-ТРЕНЕРЫ-ГЛ-ФОТО-scal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859782"/>
            <a:ext cx="3168352" cy="2088232"/>
          </a:xfrm>
          <a:prstGeom prst="rect">
            <a:avLst/>
          </a:prstGeom>
          <a:noFill/>
        </p:spPr>
      </p:pic>
      <p:pic>
        <p:nvPicPr>
          <p:cNvPr id="1026" name="Picture 2" descr="C:\Users\Вероника\Desktop\ф5-1-768x5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987574"/>
            <a:ext cx="3240360" cy="2160240"/>
          </a:xfrm>
          <a:prstGeom prst="rect">
            <a:avLst/>
          </a:prstGeom>
          <a:noFill/>
        </p:spPr>
      </p:pic>
      <p:pic>
        <p:nvPicPr>
          <p:cNvPr id="1027" name="Picture 3" descr="C:\Users\Вероника\Desktop\баскет-гл-фот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3219822"/>
            <a:ext cx="3096344" cy="19236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6" name="Picture 6" descr="C:\Users\PC\Downloads\Новая папка\IMG_06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" t="20080" r="1" b="9888"/>
          <a:stretch>
            <a:fillRect/>
          </a:stretch>
        </p:blipFill>
        <p:spPr bwMode="auto">
          <a:xfrm>
            <a:off x="35496" y="843558"/>
            <a:ext cx="2821460" cy="138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1043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Спорт</a:t>
            </a:r>
            <a:endParaRPr lang="ru-RU" sz="28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3" name="Picture 2" descr="C:\Users\Вероника\Desktop\IMG-20250206-WA0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843558"/>
            <a:ext cx="2880320" cy="1656184"/>
          </a:xfrm>
          <a:prstGeom prst="rect">
            <a:avLst/>
          </a:prstGeom>
          <a:noFill/>
        </p:spPr>
      </p:pic>
      <p:pic>
        <p:nvPicPr>
          <p:cNvPr id="2051" name="Picture 3" descr="C:\Users\Вероника\Desktop\IMG_0382-768x7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571750"/>
            <a:ext cx="2376264" cy="2258407"/>
          </a:xfrm>
          <a:prstGeom prst="rect">
            <a:avLst/>
          </a:prstGeom>
          <a:noFill/>
        </p:spPr>
      </p:pic>
      <p:pic>
        <p:nvPicPr>
          <p:cNvPr id="2052" name="Picture 4" descr="C:\Users\Вероника\Desktop\теннис-гл-фото-scal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2571750"/>
            <a:ext cx="3456384" cy="2304256"/>
          </a:xfrm>
          <a:prstGeom prst="rect">
            <a:avLst/>
          </a:prstGeom>
          <a:noFill/>
        </p:spPr>
      </p:pic>
      <p:pic>
        <p:nvPicPr>
          <p:cNvPr id="2053" name="Picture 5" descr="C:\Users\Вероника\Desktop\гири-гл-фото-scale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283718"/>
            <a:ext cx="2871385" cy="2592288"/>
          </a:xfrm>
          <a:prstGeom prst="rect">
            <a:avLst/>
          </a:prstGeom>
          <a:noFill/>
        </p:spPr>
      </p:pic>
      <p:pic>
        <p:nvPicPr>
          <p:cNvPr id="2054" name="Picture 6" descr="C:\Users\Вероника\Desktop\волейбол-гл-фото-scale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843558"/>
            <a:ext cx="2808312" cy="16952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3744020" y="1275606"/>
          <a:ext cx="524532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37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Трапеция 37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Трапеция 38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араллелограмм 39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497" y="1779662"/>
            <a:ext cx="3888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Информация о</a:t>
            </a:r>
            <a:r>
              <a:rPr lang="ru-RU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ru-RU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поступлении –</a:t>
            </a:r>
            <a:endParaRPr lang="ru-RU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r>
              <a:rPr lang="ru-RU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будет размещена на </a:t>
            </a:r>
            <a:r>
              <a:rPr lang="ru-RU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сайте</a:t>
            </a:r>
            <a:endParaRPr lang="en-US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r>
              <a:rPr lang="ru-RU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в </a:t>
            </a:r>
            <a:r>
              <a:rPr lang="ru-RU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разделе</a:t>
            </a:r>
            <a:endParaRPr lang="ru-RU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r>
              <a:rPr lang="ru-RU" b="1" i="1" u="sng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Поступающим</a:t>
            </a:r>
            <a:r>
              <a:rPr lang="ru-RU" b="1" i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en-US" b="1" i="1" u="sng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gapoukkbmt.ru</a:t>
            </a:r>
            <a:r>
              <a:rPr lang="ru-RU" b="1" i="1" u="sng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:</a:t>
            </a:r>
            <a:endParaRPr lang="ru-RU" b="1" i="1" u="sng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5820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Поступление в Брюховецкий многопрофильный техникум</a:t>
            </a:r>
            <a:endParaRPr lang="ru-RU" sz="105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706174" y="3507854"/>
            <a:ext cx="3738034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endParaRPr lang="ru-RU" sz="20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ru-RU" altLang="en-US" sz="20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Фурсов Игорь Бондович</a:t>
            </a:r>
            <a:endParaRPr lang="en-US" sz="20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endParaRPr lang="ru-RU" sz="10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ru-RU" sz="1250" dirty="0" smtClean="0">
                <a:latin typeface="Helvetica" pitchFamily="34" charset="0"/>
                <a:cs typeface="Helvetica" pitchFamily="34" charset="0"/>
              </a:rPr>
              <a:t>Директор ГАПОУ КК «Брюховецкого многопрофильного техникума»</a:t>
            </a:r>
            <a:endParaRPr lang="ru-RU" sz="1250" dirty="0" smtClean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3" name="Изображение 2" descr="ob9a5yKIv5xIPCU8cOv3sZUpUq0P4nNgGRSkTHpyn45Ciq4EA8xtYbDj7tVmgy5qPjv5iyr2CRdDADY7fcIlGyi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720" y="987425"/>
            <a:ext cx="2322195" cy="3119120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Трапеция 35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Трапеция 36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араллелограмм 37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PC\Downloads\osnovnye-dokumenty-udostoveryayuschie-lichnost-vozmozhnye-plany-po-sistematizacii-i-edinomu-regulirovaniyu-4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02035"/>
            <a:ext cx="1401762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48555" y="3147814"/>
            <a:ext cx="19672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Документ,</a:t>
            </a:r>
            <a:endParaRPr lang="ru-RU" sz="16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удостоверяющий</a:t>
            </a:r>
            <a:endParaRPr lang="ru-RU" sz="16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личность,</a:t>
            </a:r>
            <a:endParaRPr lang="ru-RU" sz="16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гражданство</a:t>
            </a:r>
            <a:endParaRPr lang="ru-RU" sz="10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2054" name="Picture 6" descr="C:\Users\PC\Downloads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643621"/>
            <a:ext cx="2426127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563888" y="3147814"/>
            <a:ext cx="1967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Документ об образовании</a:t>
            </a:r>
            <a:endParaRPr lang="ru-RU" sz="16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(аттестат</a:t>
            </a:r>
            <a:r>
              <a:rPr lang="ru-RU" sz="16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)</a:t>
            </a:r>
            <a:endParaRPr lang="ru-RU" sz="16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05139" y="3147814"/>
            <a:ext cx="1967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Фотографии</a:t>
            </a:r>
            <a:endParaRPr lang="ru-RU" sz="16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3*4 (4 шт.)</a:t>
            </a:r>
            <a:endParaRPr lang="ru-RU" sz="10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2055" name="Picture 7" descr="C:\Users\PC\Downloads\Foto-na-dokumenty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589" y="1609019"/>
            <a:ext cx="1394779" cy="139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28898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Основные документы при подаче заявления о приеме в техникум</a:t>
            </a:r>
            <a:endParaRPr lang="ru-RU" sz="10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5148064" y="915566"/>
            <a:ext cx="3431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Операторы российской доставки</a:t>
            </a:r>
            <a:endParaRPr lang="ru-RU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123728" y="4143613"/>
            <a:ext cx="4724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Прием документов осуществляется</a:t>
            </a:r>
            <a:endParaRPr lang="ru-RU" sz="2000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с 1 июня по 15 августа</a:t>
            </a:r>
            <a:endParaRPr lang="ru-RU" sz="20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40" name="Picture 3" descr="C:\Users\PC\Downloads\1200px-Russian_Post.svg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845" y="1779662"/>
            <a:ext cx="1609403" cy="7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5" descr="C:\Users\PC\Desktop\kisspng-educational-institution-vector-graphics-illustrati-campus-placement-services-for-educational-institut-5bf0f5415874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646" y="1675754"/>
            <a:ext cx="1366179" cy="97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492026" y="1059582"/>
            <a:ext cx="3591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Лично в приемную комиссию</a:t>
            </a:r>
            <a:endParaRPr lang="ru-RU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347864" y="3354546"/>
            <a:ext cx="26390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Helvetica" pitchFamily="34" charset="0"/>
                <a:cs typeface="Helvetica" pitchFamily="34" charset="0"/>
                <a:hlinkClick r:id="rId3"/>
              </a:rPr>
              <a:t>priembmt@yandex.ru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54325" y="3210530"/>
            <a:ext cx="9234837" cy="180000"/>
            <a:chOff x="-54325" y="3198010"/>
            <a:chExt cx="9234837" cy="180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-54325" y="3288010"/>
              <a:ext cx="9234837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Овал 44"/>
            <p:cNvSpPr/>
            <p:nvPr/>
          </p:nvSpPr>
          <p:spPr>
            <a:xfrm>
              <a:off x="4481616" y="3198010"/>
              <a:ext cx="180000" cy="180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-54325" y="1491630"/>
            <a:ext cx="9234837" cy="184124"/>
            <a:chOff x="-54325" y="3198010"/>
            <a:chExt cx="9234837" cy="184124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>
              <a:off x="-54325" y="3288010"/>
              <a:ext cx="9234837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Овал 47"/>
            <p:cNvSpPr/>
            <p:nvPr/>
          </p:nvSpPr>
          <p:spPr>
            <a:xfrm>
              <a:off x="6768264" y="3202134"/>
              <a:ext cx="180000" cy="180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195736" y="3198010"/>
              <a:ext cx="180000" cy="180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3411578" y="2850490"/>
            <a:ext cx="23845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Электронная </a:t>
            </a:r>
            <a:r>
              <a:rPr lang="ru-RU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почта</a:t>
            </a:r>
            <a:endParaRPr lang="en-US" b="1" dirty="0"/>
          </a:p>
        </p:txBody>
      </p:sp>
      <p:pic>
        <p:nvPicPr>
          <p:cNvPr id="52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Трапеция 52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Трапеция 53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араллелограмм 54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C:\Users\PC\Desktop\logo-sde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957434"/>
            <a:ext cx="1852700" cy="39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0" y="1043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Способы подачи документов</a:t>
            </a:r>
            <a:endParaRPr lang="ru-RU" sz="14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971600" y="372387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Тел.: 8(86156)33377</a:t>
            </a:r>
            <a:endParaRPr lang="ru-RU" sz="105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6" name="Freeform 105"/>
          <p:cNvSpPr>
            <a:spLocks noChangeArrowheads="1"/>
          </p:cNvSpPr>
          <p:nvPr/>
        </p:nvSpPr>
        <p:spPr bwMode="auto">
          <a:xfrm>
            <a:off x="492026" y="2499742"/>
            <a:ext cx="337997" cy="320728"/>
          </a:xfrm>
          <a:custGeom>
            <a:avLst/>
            <a:gdLst>
              <a:gd name="T0" fmla="*/ 217118 w 602"/>
              <a:gd name="T1" fmla="*/ 109490 h 573"/>
              <a:gd name="T2" fmla="*/ 217118 w 602"/>
              <a:gd name="T3" fmla="*/ 109490 h 573"/>
              <a:gd name="T4" fmla="*/ 207002 w 602"/>
              <a:gd name="T5" fmla="*/ 119575 h 573"/>
              <a:gd name="T6" fmla="*/ 201945 w 602"/>
              <a:gd name="T7" fmla="*/ 117054 h 573"/>
              <a:gd name="T8" fmla="*/ 201945 w 602"/>
              <a:gd name="T9" fmla="*/ 117054 h 573"/>
              <a:gd name="T10" fmla="*/ 109823 w 602"/>
              <a:gd name="T11" fmla="*/ 25572 h 573"/>
              <a:gd name="T12" fmla="*/ 109823 w 602"/>
              <a:gd name="T13" fmla="*/ 25572 h 573"/>
              <a:gd name="T14" fmla="*/ 109823 w 602"/>
              <a:gd name="T15" fmla="*/ 25572 h 573"/>
              <a:gd name="T16" fmla="*/ 109823 w 602"/>
              <a:gd name="T17" fmla="*/ 25572 h 573"/>
              <a:gd name="T18" fmla="*/ 18063 w 602"/>
              <a:gd name="T19" fmla="*/ 117054 h 573"/>
              <a:gd name="T20" fmla="*/ 18063 w 602"/>
              <a:gd name="T21" fmla="*/ 117054 h 573"/>
              <a:gd name="T22" fmla="*/ 10477 w 602"/>
              <a:gd name="T23" fmla="*/ 119575 h 573"/>
              <a:gd name="T24" fmla="*/ 0 w 602"/>
              <a:gd name="T25" fmla="*/ 109490 h 573"/>
              <a:gd name="T26" fmla="*/ 2529 w 602"/>
              <a:gd name="T27" fmla="*/ 101567 h 573"/>
              <a:gd name="T28" fmla="*/ 102237 w 602"/>
              <a:gd name="T29" fmla="*/ 2521 h 573"/>
              <a:gd name="T30" fmla="*/ 109823 w 602"/>
              <a:gd name="T31" fmla="*/ 0 h 573"/>
              <a:gd name="T32" fmla="*/ 109823 w 602"/>
              <a:gd name="T33" fmla="*/ 0 h 573"/>
              <a:gd name="T34" fmla="*/ 109823 w 602"/>
              <a:gd name="T35" fmla="*/ 0 h 573"/>
              <a:gd name="T36" fmla="*/ 109823 w 602"/>
              <a:gd name="T37" fmla="*/ 0 h 573"/>
              <a:gd name="T38" fmla="*/ 109823 w 602"/>
              <a:gd name="T39" fmla="*/ 0 h 573"/>
              <a:gd name="T40" fmla="*/ 109823 w 602"/>
              <a:gd name="T41" fmla="*/ 0 h 573"/>
              <a:gd name="T42" fmla="*/ 109823 w 602"/>
              <a:gd name="T43" fmla="*/ 0 h 573"/>
              <a:gd name="T44" fmla="*/ 109823 w 602"/>
              <a:gd name="T45" fmla="*/ 0 h 573"/>
              <a:gd name="T46" fmla="*/ 117410 w 602"/>
              <a:gd name="T47" fmla="*/ 2521 h 573"/>
              <a:gd name="T48" fmla="*/ 117410 w 602"/>
              <a:gd name="T49" fmla="*/ 2521 h 573"/>
              <a:gd name="T50" fmla="*/ 155703 w 602"/>
              <a:gd name="T51" fmla="*/ 43220 h 573"/>
              <a:gd name="T52" fmla="*/ 155703 w 602"/>
              <a:gd name="T53" fmla="*/ 33135 h 573"/>
              <a:gd name="T54" fmla="*/ 166180 w 602"/>
              <a:gd name="T55" fmla="*/ 22690 h 573"/>
              <a:gd name="T56" fmla="*/ 176295 w 602"/>
              <a:gd name="T57" fmla="*/ 33135 h 573"/>
              <a:gd name="T58" fmla="*/ 176295 w 602"/>
              <a:gd name="T59" fmla="*/ 63389 h 573"/>
              <a:gd name="T60" fmla="*/ 214589 w 602"/>
              <a:gd name="T61" fmla="*/ 101567 h 573"/>
              <a:gd name="T62" fmla="*/ 214589 w 602"/>
              <a:gd name="T63" fmla="*/ 101567 h 573"/>
              <a:gd name="T64" fmla="*/ 217118 w 602"/>
              <a:gd name="T65" fmla="*/ 109490 h 573"/>
              <a:gd name="T66" fmla="*/ 196526 w 602"/>
              <a:gd name="T67" fmla="*/ 124617 h 573"/>
              <a:gd name="T68" fmla="*/ 196526 w 602"/>
              <a:gd name="T69" fmla="*/ 124617 h 573"/>
              <a:gd name="T70" fmla="*/ 196526 w 602"/>
              <a:gd name="T71" fmla="*/ 155231 h 573"/>
              <a:gd name="T72" fmla="*/ 196526 w 602"/>
              <a:gd name="T73" fmla="*/ 170358 h 573"/>
              <a:gd name="T74" fmla="*/ 196526 w 602"/>
              <a:gd name="T75" fmla="*/ 195930 h 573"/>
              <a:gd name="T76" fmla="*/ 186411 w 602"/>
              <a:gd name="T77" fmla="*/ 206015 h 573"/>
              <a:gd name="T78" fmla="*/ 166180 w 602"/>
              <a:gd name="T79" fmla="*/ 206015 h 573"/>
              <a:gd name="T80" fmla="*/ 166180 w 602"/>
              <a:gd name="T81" fmla="*/ 124617 h 573"/>
              <a:gd name="T82" fmla="*/ 125357 w 602"/>
              <a:gd name="T83" fmla="*/ 124617 h 573"/>
              <a:gd name="T84" fmla="*/ 125357 w 602"/>
              <a:gd name="T85" fmla="*/ 206015 h 573"/>
              <a:gd name="T86" fmla="*/ 30707 w 602"/>
              <a:gd name="T87" fmla="*/ 206015 h 573"/>
              <a:gd name="T88" fmla="*/ 20592 w 602"/>
              <a:gd name="T89" fmla="*/ 195930 h 573"/>
              <a:gd name="T90" fmla="*/ 20592 w 602"/>
              <a:gd name="T91" fmla="*/ 170358 h 573"/>
              <a:gd name="T92" fmla="*/ 20592 w 602"/>
              <a:gd name="T93" fmla="*/ 155231 h 573"/>
              <a:gd name="T94" fmla="*/ 20592 w 602"/>
              <a:gd name="T95" fmla="*/ 124617 h 573"/>
              <a:gd name="T96" fmla="*/ 109823 w 602"/>
              <a:gd name="T97" fmla="*/ 38178 h 573"/>
              <a:gd name="T98" fmla="*/ 196526 w 602"/>
              <a:gd name="T99" fmla="*/ 124617 h 573"/>
              <a:gd name="T100" fmla="*/ 92122 w 602"/>
              <a:gd name="T101" fmla="*/ 124617 h 573"/>
              <a:gd name="T102" fmla="*/ 92122 w 602"/>
              <a:gd name="T103" fmla="*/ 124617 h 573"/>
              <a:gd name="T104" fmla="*/ 51299 w 602"/>
              <a:gd name="T105" fmla="*/ 124617 h 573"/>
              <a:gd name="T106" fmla="*/ 51299 w 602"/>
              <a:gd name="T107" fmla="*/ 165316 h 573"/>
              <a:gd name="T108" fmla="*/ 92122 w 602"/>
              <a:gd name="T109" fmla="*/ 165316 h 573"/>
              <a:gd name="T110" fmla="*/ 92122 w 602"/>
              <a:gd name="T111" fmla="*/ 124617 h 57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02" h="573">
                <a:moveTo>
                  <a:pt x="601" y="304"/>
                </a:moveTo>
                <a:lnTo>
                  <a:pt x="601" y="304"/>
                </a:lnTo>
                <a:cubicBezTo>
                  <a:pt x="601" y="318"/>
                  <a:pt x="594" y="332"/>
                  <a:pt x="573" y="332"/>
                </a:cubicBezTo>
                <a:cubicBezTo>
                  <a:pt x="566" y="332"/>
                  <a:pt x="559" y="325"/>
                  <a:pt x="559" y="325"/>
                </a:cubicBezTo>
                <a:cubicBezTo>
                  <a:pt x="304" y="71"/>
                  <a:pt x="304" y="71"/>
                  <a:pt x="304" y="71"/>
                </a:cubicBezTo>
                <a:cubicBezTo>
                  <a:pt x="50" y="325"/>
                  <a:pt x="50" y="325"/>
                  <a:pt x="50" y="325"/>
                </a:cubicBezTo>
                <a:cubicBezTo>
                  <a:pt x="43" y="325"/>
                  <a:pt x="36" y="332"/>
                  <a:pt x="29" y="332"/>
                </a:cubicBezTo>
                <a:cubicBezTo>
                  <a:pt x="15" y="332"/>
                  <a:pt x="0" y="318"/>
                  <a:pt x="0" y="304"/>
                </a:cubicBezTo>
                <a:cubicBezTo>
                  <a:pt x="0" y="297"/>
                  <a:pt x="0" y="289"/>
                  <a:pt x="7" y="282"/>
                </a:cubicBezTo>
                <a:cubicBezTo>
                  <a:pt x="283" y="7"/>
                  <a:pt x="283" y="7"/>
                  <a:pt x="283" y="7"/>
                </a:cubicBezTo>
                <a:cubicBezTo>
                  <a:pt x="290" y="0"/>
                  <a:pt x="297" y="0"/>
                  <a:pt x="304" y="0"/>
                </a:cubicBezTo>
                <a:cubicBezTo>
                  <a:pt x="311" y="0"/>
                  <a:pt x="318" y="7"/>
                  <a:pt x="325" y="7"/>
                </a:cubicBezTo>
                <a:cubicBezTo>
                  <a:pt x="431" y="120"/>
                  <a:pt x="431" y="120"/>
                  <a:pt x="431" y="120"/>
                </a:cubicBezTo>
                <a:cubicBezTo>
                  <a:pt x="431" y="92"/>
                  <a:pt x="431" y="92"/>
                  <a:pt x="431" y="92"/>
                </a:cubicBezTo>
                <a:cubicBezTo>
                  <a:pt x="431" y="78"/>
                  <a:pt x="446" y="63"/>
                  <a:pt x="460" y="63"/>
                </a:cubicBezTo>
                <a:cubicBezTo>
                  <a:pt x="481" y="63"/>
                  <a:pt x="488" y="78"/>
                  <a:pt x="488" y="92"/>
                </a:cubicBezTo>
                <a:cubicBezTo>
                  <a:pt x="488" y="176"/>
                  <a:pt x="488" y="176"/>
                  <a:pt x="488" y="176"/>
                </a:cubicBezTo>
                <a:cubicBezTo>
                  <a:pt x="594" y="282"/>
                  <a:pt x="594" y="282"/>
                  <a:pt x="594" y="282"/>
                </a:cubicBezTo>
                <a:cubicBezTo>
                  <a:pt x="601" y="289"/>
                  <a:pt x="601" y="297"/>
                  <a:pt x="601" y="304"/>
                </a:cubicBezTo>
                <a:close/>
                <a:moveTo>
                  <a:pt x="544" y="346"/>
                </a:moveTo>
                <a:lnTo>
                  <a:pt x="544" y="346"/>
                </a:lnTo>
                <a:cubicBezTo>
                  <a:pt x="544" y="431"/>
                  <a:pt x="544" y="431"/>
                  <a:pt x="544" y="431"/>
                </a:cubicBezTo>
                <a:cubicBezTo>
                  <a:pt x="544" y="473"/>
                  <a:pt x="544" y="473"/>
                  <a:pt x="544" y="473"/>
                </a:cubicBezTo>
                <a:cubicBezTo>
                  <a:pt x="544" y="544"/>
                  <a:pt x="544" y="544"/>
                  <a:pt x="544" y="544"/>
                </a:cubicBezTo>
                <a:cubicBezTo>
                  <a:pt x="544" y="565"/>
                  <a:pt x="537" y="572"/>
                  <a:pt x="516" y="572"/>
                </a:cubicBezTo>
                <a:cubicBezTo>
                  <a:pt x="460" y="572"/>
                  <a:pt x="460" y="572"/>
                  <a:pt x="460" y="572"/>
                </a:cubicBezTo>
                <a:cubicBezTo>
                  <a:pt x="460" y="346"/>
                  <a:pt x="460" y="346"/>
                  <a:pt x="460" y="346"/>
                </a:cubicBezTo>
                <a:cubicBezTo>
                  <a:pt x="347" y="346"/>
                  <a:pt x="347" y="346"/>
                  <a:pt x="347" y="346"/>
                </a:cubicBezTo>
                <a:cubicBezTo>
                  <a:pt x="347" y="572"/>
                  <a:pt x="347" y="572"/>
                  <a:pt x="347" y="572"/>
                </a:cubicBezTo>
                <a:cubicBezTo>
                  <a:pt x="85" y="572"/>
                  <a:pt x="85" y="572"/>
                  <a:pt x="85" y="572"/>
                </a:cubicBezTo>
                <a:cubicBezTo>
                  <a:pt x="71" y="572"/>
                  <a:pt x="57" y="565"/>
                  <a:pt x="57" y="544"/>
                </a:cubicBezTo>
                <a:cubicBezTo>
                  <a:pt x="57" y="473"/>
                  <a:pt x="57" y="473"/>
                  <a:pt x="57" y="473"/>
                </a:cubicBezTo>
                <a:cubicBezTo>
                  <a:pt x="57" y="431"/>
                  <a:pt x="57" y="431"/>
                  <a:pt x="57" y="431"/>
                </a:cubicBezTo>
                <a:cubicBezTo>
                  <a:pt x="57" y="346"/>
                  <a:pt x="57" y="346"/>
                  <a:pt x="57" y="346"/>
                </a:cubicBezTo>
                <a:cubicBezTo>
                  <a:pt x="304" y="106"/>
                  <a:pt x="304" y="106"/>
                  <a:pt x="304" y="106"/>
                </a:cubicBezTo>
                <a:lnTo>
                  <a:pt x="544" y="346"/>
                </a:lnTo>
                <a:close/>
                <a:moveTo>
                  <a:pt x="255" y="346"/>
                </a:moveTo>
                <a:lnTo>
                  <a:pt x="255" y="346"/>
                </a:lnTo>
                <a:cubicBezTo>
                  <a:pt x="142" y="346"/>
                  <a:pt x="142" y="346"/>
                  <a:pt x="142" y="346"/>
                </a:cubicBezTo>
                <a:cubicBezTo>
                  <a:pt x="142" y="459"/>
                  <a:pt x="142" y="459"/>
                  <a:pt x="142" y="459"/>
                </a:cubicBezTo>
                <a:cubicBezTo>
                  <a:pt x="255" y="459"/>
                  <a:pt x="255" y="459"/>
                  <a:pt x="255" y="459"/>
                </a:cubicBezTo>
                <a:lnTo>
                  <a:pt x="255" y="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142"/>
          <p:cNvSpPr>
            <a:spLocks noChangeArrowheads="1"/>
          </p:cNvSpPr>
          <p:nvPr/>
        </p:nvSpPr>
        <p:spPr bwMode="auto">
          <a:xfrm>
            <a:off x="489586" y="3733170"/>
            <a:ext cx="337998" cy="333062"/>
          </a:xfrm>
          <a:custGeom>
            <a:avLst/>
            <a:gdLst>
              <a:gd name="T0" fmla="*/ 191469 w 602"/>
              <a:gd name="T1" fmla="*/ 86805 h 595"/>
              <a:gd name="T2" fmla="*/ 191469 w 602"/>
              <a:gd name="T3" fmla="*/ 86805 h 595"/>
              <a:gd name="T4" fmla="*/ 207003 w 602"/>
              <a:gd name="T5" fmla="*/ 114540 h 595"/>
              <a:gd name="T6" fmla="*/ 163652 w 602"/>
              <a:gd name="T7" fmla="*/ 96891 h 595"/>
              <a:gd name="T8" fmla="*/ 148118 w 602"/>
              <a:gd name="T9" fmla="*/ 99412 h 595"/>
              <a:gd name="T10" fmla="*/ 86703 w 602"/>
              <a:gd name="T11" fmla="*/ 48625 h 595"/>
              <a:gd name="T12" fmla="*/ 148118 w 602"/>
              <a:gd name="T13" fmla="*/ 0 h 595"/>
              <a:gd name="T14" fmla="*/ 217119 w 602"/>
              <a:gd name="T15" fmla="*/ 48625 h 595"/>
              <a:gd name="T16" fmla="*/ 191469 w 602"/>
              <a:gd name="T17" fmla="*/ 86805 h 595"/>
              <a:gd name="T18" fmla="*/ 74059 w 602"/>
              <a:gd name="T19" fmla="*/ 53668 h 595"/>
              <a:gd name="T20" fmla="*/ 74059 w 602"/>
              <a:gd name="T21" fmla="*/ 53668 h 595"/>
              <a:gd name="T22" fmla="*/ 143060 w 602"/>
              <a:gd name="T23" fmla="*/ 112019 h 595"/>
              <a:gd name="T24" fmla="*/ 158233 w 602"/>
              <a:gd name="T25" fmla="*/ 109497 h 595"/>
              <a:gd name="T26" fmla="*/ 158233 w 602"/>
              <a:gd name="T27" fmla="*/ 109497 h 595"/>
              <a:gd name="T28" fmla="*/ 158233 w 602"/>
              <a:gd name="T29" fmla="*/ 109497 h 595"/>
              <a:gd name="T30" fmla="*/ 193998 w 602"/>
              <a:gd name="T31" fmla="*/ 124985 h 595"/>
              <a:gd name="T32" fmla="*/ 102237 w 602"/>
              <a:gd name="T33" fmla="*/ 183336 h 595"/>
              <a:gd name="T34" fmla="*/ 81645 w 602"/>
              <a:gd name="T35" fmla="*/ 178293 h 595"/>
              <a:gd name="T36" fmla="*/ 13005 w 602"/>
              <a:gd name="T37" fmla="*/ 206388 h 595"/>
              <a:gd name="T38" fmla="*/ 35765 w 602"/>
              <a:gd name="T39" fmla="*/ 165687 h 595"/>
              <a:gd name="T40" fmla="*/ 0 w 602"/>
              <a:gd name="T41" fmla="*/ 106976 h 595"/>
              <a:gd name="T42" fmla="*/ 79116 w 602"/>
              <a:gd name="T43" fmla="*/ 33137 h 595"/>
              <a:gd name="T44" fmla="*/ 74059 w 602"/>
              <a:gd name="T45" fmla="*/ 53668 h 59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602" h="595">
                <a:moveTo>
                  <a:pt x="530" y="241"/>
                </a:moveTo>
                <a:lnTo>
                  <a:pt x="530" y="241"/>
                </a:lnTo>
                <a:cubicBezTo>
                  <a:pt x="523" y="248"/>
                  <a:pt x="523" y="290"/>
                  <a:pt x="573" y="318"/>
                </a:cubicBezTo>
                <a:cubicBezTo>
                  <a:pt x="573" y="318"/>
                  <a:pt x="502" y="332"/>
                  <a:pt x="453" y="269"/>
                </a:cubicBezTo>
                <a:cubicBezTo>
                  <a:pt x="438" y="269"/>
                  <a:pt x="424" y="276"/>
                  <a:pt x="410" y="276"/>
                </a:cubicBezTo>
                <a:cubicBezTo>
                  <a:pt x="304" y="276"/>
                  <a:pt x="240" y="212"/>
                  <a:pt x="240" y="135"/>
                </a:cubicBezTo>
                <a:cubicBezTo>
                  <a:pt x="240" y="64"/>
                  <a:pt x="304" y="0"/>
                  <a:pt x="410" y="0"/>
                </a:cubicBezTo>
                <a:cubicBezTo>
                  <a:pt x="516" y="0"/>
                  <a:pt x="601" y="64"/>
                  <a:pt x="601" y="135"/>
                </a:cubicBezTo>
                <a:cubicBezTo>
                  <a:pt x="601" y="177"/>
                  <a:pt x="573" y="219"/>
                  <a:pt x="530" y="241"/>
                </a:cubicBezTo>
                <a:close/>
                <a:moveTo>
                  <a:pt x="205" y="149"/>
                </a:moveTo>
                <a:lnTo>
                  <a:pt x="205" y="149"/>
                </a:lnTo>
                <a:cubicBezTo>
                  <a:pt x="212" y="233"/>
                  <a:pt x="283" y="304"/>
                  <a:pt x="396" y="311"/>
                </a:cubicBezTo>
                <a:cubicBezTo>
                  <a:pt x="410" y="311"/>
                  <a:pt x="424" y="311"/>
                  <a:pt x="438" y="304"/>
                </a:cubicBezTo>
                <a:cubicBezTo>
                  <a:pt x="474" y="339"/>
                  <a:pt x="516" y="347"/>
                  <a:pt x="537" y="347"/>
                </a:cubicBezTo>
                <a:cubicBezTo>
                  <a:pt x="516" y="439"/>
                  <a:pt x="424" y="509"/>
                  <a:pt x="283" y="509"/>
                </a:cubicBezTo>
                <a:cubicBezTo>
                  <a:pt x="269" y="509"/>
                  <a:pt x="248" y="502"/>
                  <a:pt x="226" y="495"/>
                </a:cubicBezTo>
                <a:cubicBezTo>
                  <a:pt x="156" y="594"/>
                  <a:pt x="36" y="573"/>
                  <a:pt x="36" y="573"/>
                </a:cubicBezTo>
                <a:cubicBezTo>
                  <a:pt x="120" y="537"/>
                  <a:pt x="120" y="467"/>
                  <a:pt x="99" y="460"/>
                </a:cubicBezTo>
                <a:cubicBezTo>
                  <a:pt x="36" y="424"/>
                  <a:pt x="0" y="361"/>
                  <a:pt x="0" y="297"/>
                </a:cubicBezTo>
                <a:cubicBezTo>
                  <a:pt x="0" y="198"/>
                  <a:pt x="92" y="113"/>
                  <a:pt x="219" y="92"/>
                </a:cubicBezTo>
                <a:cubicBezTo>
                  <a:pt x="212" y="113"/>
                  <a:pt x="205" y="128"/>
                  <a:pt x="205" y="14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Freeform 160"/>
          <p:cNvSpPr>
            <a:spLocks noChangeArrowheads="1"/>
          </p:cNvSpPr>
          <p:nvPr/>
        </p:nvSpPr>
        <p:spPr bwMode="auto">
          <a:xfrm>
            <a:off x="492054" y="3210530"/>
            <a:ext cx="335530" cy="234379"/>
          </a:xfrm>
          <a:custGeom>
            <a:avLst/>
            <a:gdLst>
              <a:gd name="T0" fmla="*/ 147281 w 601"/>
              <a:gd name="T1" fmla="*/ 68912 h 418"/>
              <a:gd name="T2" fmla="*/ 147281 w 601"/>
              <a:gd name="T3" fmla="*/ 68912 h 418"/>
              <a:gd name="T4" fmla="*/ 213018 w 601"/>
              <a:gd name="T5" fmla="*/ 2526 h 418"/>
              <a:gd name="T6" fmla="*/ 215533 w 601"/>
              <a:gd name="T7" fmla="*/ 10102 h 418"/>
              <a:gd name="T8" fmla="*/ 215533 w 601"/>
              <a:gd name="T9" fmla="*/ 139989 h 418"/>
              <a:gd name="T10" fmla="*/ 213018 w 601"/>
              <a:gd name="T11" fmla="*/ 147927 h 418"/>
              <a:gd name="T12" fmla="*/ 147281 w 601"/>
              <a:gd name="T13" fmla="*/ 68912 h 418"/>
              <a:gd name="T14" fmla="*/ 2515 w 601"/>
              <a:gd name="T15" fmla="*/ 2526 h 418"/>
              <a:gd name="T16" fmla="*/ 2515 w 601"/>
              <a:gd name="T17" fmla="*/ 2526 h 418"/>
              <a:gd name="T18" fmla="*/ 10058 w 601"/>
              <a:gd name="T19" fmla="*/ 0 h 418"/>
              <a:gd name="T20" fmla="*/ 205475 w 601"/>
              <a:gd name="T21" fmla="*/ 0 h 418"/>
              <a:gd name="T22" fmla="*/ 213018 w 601"/>
              <a:gd name="T23" fmla="*/ 2526 h 418"/>
              <a:gd name="T24" fmla="*/ 106689 w 601"/>
              <a:gd name="T25" fmla="*/ 86591 h 418"/>
              <a:gd name="T26" fmla="*/ 2515 w 601"/>
              <a:gd name="T27" fmla="*/ 2526 h 418"/>
              <a:gd name="T28" fmla="*/ 2515 w 601"/>
              <a:gd name="T29" fmla="*/ 147927 h 418"/>
              <a:gd name="T30" fmla="*/ 2515 w 601"/>
              <a:gd name="T31" fmla="*/ 147927 h 418"/>
              <a:gd name="T32" fmla="*/ 0 w 601"/>
              <a:gd name="T33" fmla="*/ 139989 h 418"/>
              <a:gd name="T34" fmla="*/ 0 w 601"/>
              <a:gd name="T35" fmla="*/ 10102 h 418"/>
              <a:gd name="T36" fmla="*/ 2515 w 601"/>
              <a:gd name="T37" fmla="*/ 2526 h 418"/>
              <a:gd name="T38" fmla="*/ 68611 w 601"/>
              <a:gd name="T39" fmla="*/ 68912 h 418"/>
              <a:gd name="T40" fmla="*/ 2515 w 601"/>
              <a:gd name="T41" fmla="*/ 147927 h 418"/>
              <a:gd name="T42" fmla="*/ 106689 w 601"/>
              <a:gd name="T43" fmla="*/ 107157 h 418"/>
              <a:gd name="T44" fmla="*/ 106689 w 601"/>
              <a:gd name="T45" fmla="*/ 107157 h 418"/>
              <a:gd name="T46" fmla="*/ 134349 w 601"/>
              <a:gd name="T47" fmla="*/ 79014 h 418"/>
              <a:gd name="T48" fmla="*/ 213018 w 601"/>
              <a:gd name="T49" fmla="*/ 147927 h 418"/>
              <a:gd name="T50" fmla="*/ 205475 w 601"/>
              <a:gd name="T51" fmla="*/ 150452 h 418"/>
              <a:gd name="T52" fmla="*/ 10058 w 601"/>
              <a:gd name="T53" fmla="*/ 150452 h 418"/>
              <a:gd name="T54" fmla="*/ 2515 w 601"/>
              <a:gd name="T55" fmla="*/ 147927 h 418"/>
              <a:gd name="T56" fmla="*/ 78669 w 601"/>
              <a:gd name="T57" fmla="*/ 79014 h 418"/>
              <a:gd name="T58" fmla="*/ 106689 w 601"/>
              <a:gd name="T59" fmla="*/ 107157 h 418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601" h="418">
                <a:moveTo>
                  <a:pt x="410" y="191"/>
                </a:moveTo>
                <a:lnTo>
                  <a:pt x="410" y="191"/>
                </a:lnTo>
                <a:cubicBezTo>
                  <a:pt x="593" y="7"/>
                  <a:pt x="593" y="7"/>
                  <a:pt x="593" y="7"/>
                </a:cubicBezTo>
                <a:cubicBezTo>
                  <a:pt x="600" y="14"/>
                  <a:pt x="600" y="21"/>
                  <a:pt x="600" y="28"/>
                </a:cubicBezTo>
                <a:cubicBezTo>
                  <a:pt x="600" y="388"/>
                  <a:pt x="600" y="388"/>
                  <a:pt x="600" y="388"/>
                </a:cubicBezTo>
                <a:cubicBezTo>
                  <a:pt x="600" y="395"/>
                  <a:pt x="600" y="403"/>
                  <a:pt x="593" y="410"/>
                </a:cubicBezTo>
                <a:lnTo>
                  <a:pt x="410" y="191"/>
                </a:lnTo>
                <a:close/>
                <a:moveTo>
                  <a:pt x="7" y="7"/>
                </a:moveTo>
                <a:lnTo>
                  <a:pt x="7" y="7"/>
                </a:lnTo>
                <a:cubicBezTo>
                  <a:pt x="14" y="7"/>
                  <a:pt x="21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79" y="0"/>
                  <a:pt x="586" y="7"/>
                  <a:pt x="593" y="7"/>
                </a:cubicBezTo>
                <a:cubicBezTo>
                  <a:pt x="297" y="240"/>
                  <a:pt x="297" y="240"/>
                  <a:pt x="297" y="240"/>
                </a:cubicBezTo>
                <a:lnTo>
                  <a:pt x="7" y="7"/>
                </a:lnTo>
                <a:close/>
                <a:moveTo>
                  <a:pt x="7" y="410"/>
                </a:moveTo>
                <a:lnTo>
                  <a:pt x="7" y="410"/>
                </a:lnTo>
                <a:cubicBezTo>
                  <a:pt x="0" y="403"/>
                  <a:pt x="0" y="395"/>
                  <a:pt x="0" y="38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1"/>
                  <a:pt x="0" y="14"/>
                  <a:pt x="7" y="7"/>
                </a:cubicBezTo>
                <a:cubicBezTo>
                  <a:pt x="191" y="191"/>
                  <a:pt x="191" y="191"/>
                  <a:pt x="191" y="191"/>
                </a:cubicBezTo>
                <a:lnTo>
                  <a:pt x="7" y="410"/>
                </a:lnTo>
                <a:close/>
                <a:moveTo>
                  <a:pt x="297" y="297"/>
                </a:moveTo>
                <a:lnTo>
                  <a:pt x="297" y="297"/>
                </a:lnTo>
                <a:cubicBezTo>
                  <a:pt x="374" y="219"/>
                  <a:pt x="374" y="219"/>
                  <a:pt x="374" y="219"/>
                </a:cubicBezTo>
                <a:cubicBezTo>
                  <a:pt x="593" y="410"/>
                  <a:pt x="593" y="410"/>
                  <a:pt x="593" y="410"/>
                </a:cubicBezTo>
                <a:cubicBezTo>
                  <a:pt x="586" y="417"/>
                  <a:pt x="579" y="417"/>
                  <a:pt x="572" y="417"/>
                </a:cubicBezTo>
                <a:cubicBezTo>
                  <a:pt x="28" y="417"/>
                  <a:pt x="28" y="417"/>
                  <a:pt x="28" y="417"/>
                </a:cubicBezTo>
                <a:cubicBezTo>
                  <a:pt x="21" y="417"/>
                  <a:pt x="14" y="417"/>
                  <a:pt x="7" y="410"/>
                </a:cubicBezTo>
                <a:cubicBezTo>
                  <a:pt x="219" y="219"/>
                  <a:pt x="219" y="219"/>
                  <a:pt x="219" y="219"/>
                </a:cubicBezTo>
                <a:lnTo>
                  <a:pt x="297" y="29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7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Трапеция 37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Трапеция 38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араллелограмм 39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25899" y="2357467"/>
            <a:ext cx="4798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352753, Россия, Краснодарский </a:t>
            </a:r>
            <a:r>
              <a:rPr lang="ru-RU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края,</a:t>
            </a:r>
            <a:endParaRPr lang="en-US" b="1" dirty="0" smtClean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  <a:p>
            <a:r>
              <a:rPr lang="ru-RU" b="1" dirty="0" err="1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ст-ца</a:t>
            </a:r>
            <a:r>
              <a:rPr lang="ru-RU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ru-RU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Брюховецкая, улица Красная, 276</a:t>
            </a:r>
            <a:endParaRPr lang="ru-RU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3138522"/>
            <a:ext cx="3358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e-mail</a:t>
            </a:r>
            <a:r>
              <a:rPr lang="ru-RU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:</a:t>
            </a:r>
            <a:r>
              <a:rPr lang="en-US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en-US" b="1" dirty="0">
                <a:latin typeface="Helvetica" pitchFamily="34" charset="0"/>
                <a:cs typeface="Helvetica" pitchFamily="34" charset="0"/>
                <a:hlinkClick r:id="rId2"/>
              </a:rPr>
              <a:t>priembmt@yandex.ru</a:t>
            </a:r>
            <a:endParaRPr lang="en-US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043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Приемная комиссия </a:t>
            </a:r>
            <a:r>
              <a:rPr lang="ru-RU" sz="28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техникума</a:t>
            </a:r>
            <a:endParaRPr lang="ru-RU" sz="28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PC\Desktop\Документы\30-летие техникума\Для СМИ\DSC_0053.JP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7" b="19315"/>
          <a:stretch>
            <a:fillRect/>
          </a:stretch>
        </p:blipFill>
        <p:spPr bwMode="auto">
          <a:xfrm>
            <a:off x="-54767" y="627532"/>
            <a:ext cx="9198767" cy="451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PC\Desktop\Документы\Фотографии\Владимир Дмитриевич\шумейко н гл фото.JP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3" r="15228"/>
          <a:stretch>
            <a:fillRect/>
          </a:stretch>
        </p:blipFill>
        <p:spPr bwMode="auto">
          <a:xfrm>
            <a:off x="1835696" y="3003798"/>
            <a:ext cx="2016224" cy="1728192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79512" y="2067694"/>
            <a:ext cx="2016224" cy="1728192"/>
            <a:chOff x="107504" y="2067694"/>
            <a:chExt cx="2016224" cy="1728192"/>
          </a:xfrm>
        </p:grpSpPr>
        <p:sp>
          <p:nvSpPr>
            <p:cNvPr id="18" name="Шестиугольник 17" descr="C:\Users\PC\Downloads\Алексей Матюха гл фото.JPG"/>
            <p:cNvSpPr/>
            <p:nvPr/>
          </p:nvSpPr>
          <p:spPr>
            <a:xfrm>
              <a:off x="107504" y="2067694"/>
              <a:ext cx="2016224" cy="1728192"/>
            </a:xfrm>
            <a:prstGeom prst="hexagon">
              <a:avLst>
                <a:gd name="adj" fmla="val 25000"/>
                <a:gd name="vf" fmla="val 115470"/>
              </a:avLst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6000" r="-16000"/>
              </a:stretch>
            </a:blip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" name="Шестиугольник 2"/>
            <p:cNvSpPr/>
            <p:nvPr/>
          </p:nvSpPr>
          <p:spPr>
            <a:xfrm>
              <a:off x="107504" y="2067694"/>
              <a:ext cx="2016224" cy="1728192"/>
            </a:xfrm>
            <a:prstGeom prst="hexagon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1835696" y="1131590"/>
            <a:ext cx="2016224" cy="1728193"/>
            <a:chOff x="1835696" y="1131590"/>
            <a:chExt cx="2016224" cy="1728193"/>
          </a:xfrm>
        </p:grpSpPr>
        <p:pic>
          <p:nvPicPr>
            <p:cNvPr id="5126" name="Picture 6" descr="C:\Users\PC\Downloads\Новая папка (2)\1\IMG_0822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6" r="22335"/>
            <a:stretch>
              <a:fillRect/>
            </a:stretch>
          </p:blipFill>
          <p:spPr bwMode="auto">
            <a:xfrm>
              <a:off x="1835696" y="1131591"/>
              <a:ext cx="2016224" cy="1728192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Шестиугольник 7"/>
            <p:cNvSpPr/>
            <p:nvPr/>
          </p:nvSpPr>
          <p:spPr>
            <a:xfrm>
              <a:off x="1835696" y="1131590"/>
              <a:ext cx="2016224" cy="1728192"/>
            </a:xfrm>
            <a:prstGeom prst="hexagon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Шестиугольник 8"/>
          <p:cNvSpPr/>
          <p:nvPr/>
        </p:nvSpPr>
        <p:spPr>
          <a:xfrm>
            <a:off x="1835696" y="3003798"/>
            <a:ext cx="2016224" cy="1728192"/>
          </a:xfrm>
          <a:prstGeom prst="hexagon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3563888" y="2067694"/>
            <a:ext cx="2016224" cy="1728192"/>
            <a:chOff x="3563888" y="2067694"/>
            <a:chExt cx="2016224" cy="1728192"/>
          </a:xfrm>
        </p:grpSpPr>
        <p:sp>
          <p:nvSpPr>
            <p:cNvPr id="19" name="Шестиугольник 18" descr="C:\Users\PC\Downloads\Новая папка (2)\7\Иванов Валерий.JPG"/>
            <p:cNvSpPr/>
            <p:nvPr/>
          </p:nvSpPr>
          <p:spPr>
            <a:xfrm>
              <a:off x="3563888" y="2067694"/>
              <a:ext cx="2016224" cy="1728192"/>
            </a:xfrm>
            <a:prstGeom prst="hexagon">
              <a:avLst>
                <a:gd name="adj" fmla="val 25000"/>
                <a:gd name="vf" fmla="val 115470"/>
              </a:avLst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8000" b="-8000"/>
              </a:stretch>
            </a:blip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Шестиугольник 11"/>
            <p:cNvSpPr/>
            <p:nvPr/>
          </p:nvSpPr>
          <p:spPr>
            <a:xfrm>
              <a:off x="3563888" y="2067694"/>
              <a:ext cx="2016224" cy="1728192"/>
            </a:xfrm>
            <a:prstGeom prst="hexagon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Шестиугольник 12"/>
          <p:cNvSpPr/>
          <p:nvPr/>
        </p:nvSpPr>
        <p:spPr>
          <a:xfrm>
            <a:off x="5292080" y="3003798"/>
            <a:ext cx="2016224" cy="1728192"/>
          </a:xfrm>
          <a:prstGeom prst="hexagon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>
            <a:off x="5292080" y="1131590"/>
            <a:ext cx="2016224" cy="1728192"/>
          </a:xfrm>
          <a:prstGeom prst="hexagon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>
            <a:off x="7020272" y="2067694"/>
            <a:ext cx="2016224" cy="1728192"/>
          </a:xfrm>
          <a:prstGeom prst="hexagon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485212" y="1419622"/>
            <a:ext cx="160337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580000"/>
                </a:solidFill>
                <a:latin typeface="Helvetica" pitchFamily="34" charset="0"/>
                <a:cs typeface="Helvetica" pitchFamily="34" charset="0"/>
              </a:rPr>
              <a:t>587</a:t>
            </a:r>
            <a:endParaRPr lang="ru-RU" sz="2400" b="1" dirty="0" smtClean="0">
              <a:solidFill>
                <a:srgbClr val="58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ru-RU" sz="2400" dirty="0" smtClean="0">
                <a:solidFill>
                  <a:srgbClr val="580000"/>
                </a:solidFill>
                <a:latin typeface="Helvetica" pitchFamily="34" charset="0"/>
                <a:cs typeface="Helvetica" pitchFamily="34" charset="0"/>
              </a:rPr>
              <a:t>студентов</a:t>
            </a:r>
            <a:endParaRPr lang="ru-RU" sz="2400" dirty="0">
              <a:solidFill>
                <a:srgbClr val="58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93778" y="3291830"/>
            <a:ext cx="1786255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580000"/>
                </a:solidFill>
                <a:latin typeface="Helvetica" pitchFamily="34" charset="0"/>
                <a:cs typeface="Helvetica" pitchFamily="34" charset="0"/>
              </a:rPr>
              <a:t>1</a:t>
            </a:r>
            <a:endParaRPr lang="ru-RU" sz="2400" b="1" dirty="0" smtClean="0">
              <a:solidFill>
                <a:srgbClr val="58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ru-RU" dirty="0" smtClean="0">
                <a:solidFill>
                  <a:srgbClr val="580000"/>
                </a:solidFill>
                <a:latin typeface="Helvetica" pitchFamily="34" charset="0"/>
                <a:cs typeface="Helvetica" pitchFamily="34" charset="0"/>
              </a:rPr>
              <a:t>специальности</a:t>
            </a:r>
            <a:endParaRPr lang="ru-RU" dirty="0" smtClean="0">
              <a:solidFill>
                <a:srgbClr val="58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35106" y="2336037"/>
            <a:ext cx="13708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580000"/>
                </a:solidFill>
                <a:latin typeface="Helvetica" pitchFamily="34" charset="0"/>
                <a:cs typeface="Helvetica" pitchFamily="34" charset="0"/>
              </a:rPr>
              <a:t>7</a:t>
            </a:r>
            <a:endParaRPr lang="ru-RU" sz="2400" b="1" dirty="0" smtClean="0">
              <a:solidFill>
                <a:srgbClr val="580000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ru-RU" dirty="0" smtClean="0">
                <a:solidFill>
                  <a:srgbClr val="580000"/>
                </a:solidFill>
                <a:latin typeface="Helvetica" pitchFamily="34" charset="0"/>
                <a:cs typeface="Helvetica" pitchFamily="34" charset="0"/>
              </a:rPr>
              <a:t>профессий</a:t>
            </a:r>
            <a:endParaRPr lang="ru-RU" sz="2400" dirty="0">
              <a:solidFill>
                <a:srgbClr val="58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0" y="4950001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PC\Desktop\ТМС\ТМС 2019-2020\Чемпионат по профессиям 17 декабря 2019\Для СМИ\IMG_35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987445"/>
            <a:ext cx="2736304" cy="180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PC\Desktop\дод\онлайн\18.12.2020\фотографии\Новая папка (2)\IMG-20201217-WA00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11246"/>
            <a:ext cx="2736304" cy="205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1043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«Повар, кондитер</a:t>
            </a:r>
            <a:r>
              <a:rPr lang="ru-RU" sz="28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»</a:t>
            </a:r>
            <a:endParaRPr lang="ru-RU" sz="32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3074" name="Picture 2" descr="C:\Users\Вероника\Desktop\абасов-гл-фото-scal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915566"/>
            <a:ext cx="3456384" cy="3888432"/>
          </a:xfrm>
          <a:prstGeom prst="rect">
            <a:avLst/>
          </a:prstGeom>
          <a:noFill/>
        </p:spPr>
      </p:pic>
      <p:pic>
        <p:nvPicPr>
          <p:cNvPr id="3075" name="Picture 3" descr="C:\Users\Вероника\Desktop\IMG-20241220-WA0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7486" y="3003674"/>
            <a:ext cx="2448272" cy="2664296"/>
          </a:xfrm>
          <a:prstGeom prst="rect">
            <a:avLst/>
          </a:prstGeom>
          <a:noFill/>
        </p:spPr>
      </p:pic>
      <p:pic>
        <p:nvPicPr>
          <p:cNvPr id="3076" name="Picture 4" descr="C:\Users\Вероника\Desktop\ЯШИН-ГЛ-ФОТО-scale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075806"/>
            <a:ext cx="2425726" cy="32225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рапеция 2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рапеция 4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483768" y="123478"/>
            <a:ext cx="3701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580000"/>
                </a:solidFill>
                <a:latin typeface="Bahnschrift SemiBold" panose="020B0502040204020203" pitchFamily="34" charset="0"/>
              </a:rPr>
              <a:t>ОФИЦЕАНТ, БАРМЕН </a:t>
            </a:r>
            <a:endParaRPr lang="ru-RU" sz="2800" dirty="0">
              <a:solidFill>
                <a:srgbClr val="58000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2050" name="Picture 2" descr="C:\Users\Вероника\Desktop\ГРИГОРЬЕВА-Е-sca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843558"/>
            <a:ext cx="2736304" cy="2215765"/>
          </a:xfrm>
          <a:prstGeom prst="rect">
            <a:avLst/>
          </a:prstGeom>
          <a:noFill/>
        </p:spPr>
      </p:pic>
      <p:pic>
        <p:nvPicPr>
          <p:cNvPr id="2051" name="Picture 3" descr="C:\Users\Вероника\Downloads\WhatsApp Image 2025-04-15 at 13.23.18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931790"/>
            <a:ext cx="3240360" cy="1926495"/>
          </a:xfrm>
          <a:prstGeom prst="rect">
            <a:avLst/>
          </a:prstGeom>
          <a:noFill/>
        </p:spPr>
      </p:pic>
      <p:pic>
        <p:nvPicPr>
          <p:cNvPr id="2052" name="Picture 4" descr="C:\Users\Вероника\Downloads\WhatsApp Image 2025-04-15 at 13.23.1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427734"/>
            <a:ext cx="3429000" cy="2571750"/>
          </a:xfrm>
          <a:prstGeom prst="rect">
            <a:avLst/>
          </a:prstGeom>
          <a:noFill/>
        </p:spPr>
      </p:pic>
      <p:pic>
        <p:nvPicPr>
          <p:cNvPr id="2053" name="Picture 5" descr="C:\Users\Вероника\Downloads\WhatsApp Image 2025-04-15 at 13.23.17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915566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C:\Users\PC\Desktop\ТМС\ТМС 2019-2020\Чемпионат по профессиям 17 декабря 2019\Для СМИ\IMG_35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875219"/>
            <a:ext cx="1596434" cy="212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PC\Desktop\Документы\Фотографии\Владимир Дмитриевич\В РАБОТ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160" y="3031550"/>
            <a:ext cx="2889072" cy="191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C\Desktop\женя в очках строи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64" y="875219"/>
            <a:ext cx="3192868" cy="212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C\Desktop\Документы\Фотографии\мастер отдел стр работ\КОСЯК 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589" y="1451283"/>
            <a:ext cx="2417916" cy="320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C\Desktop\Документы\Фотографии\мастер отдел стр работ\отдел 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"/>
          <a:stretch>
            <a:fillRect/>
          </a:stretch>
        </p:blipFill>
        <p:spPr bwMode="auto">
          <a:xfrm>
            <a:off x="4891186" y="874789"/>
            <a:ext cx="1769046" cy="212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PC\Desktop\Документы\Фотографии\мастер отдел стр работ\отдел 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7" b="7402"/>
          <a:stretch>
            <a:fillRect/>
          </a:stretch>
        </p:blipFill>
        <p:spPr bwMode="auto">
          <a:xfrm>
            <a:off x="35496" y="3031550"/>
            <a:ext cx="3548355" cy="19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0" y="16586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«Мастер отделочных строительных работ»</a:t>
            </a:r>
            <a:endParaRPr lang="ru-RU" sz="28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 descr="C:\Users\PC\Desktop\ТМС\ТМС 2019-2020\Чемпионат по профессиям 17 декабря 2019\Для СМИ\IMG_356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" r="2008"/>
          <a:stretch>
            <a:fillRect/>
          </a:stretch>
        </p:blipFill>
        <p:spPr bwMode="auto">
          <a:xfrm>
            <a:off x="1553244" y="898616"/>
            <a:ext cx="2298676" cy="179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PC\Desktop\ТМС\ТМС 2019-2020\Чемпионат по профессиям 17 декабря 2019\Для СМИ\IMG_12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" r="4389"/>
          <a:stretch>
            <a:fillRect/>
          </a:stretch>
        </p:blipFill>
        <p:spPr bwMode="auto">
          <a:xfrm>
            <a:off x="6658583" y="898617"/>
            <a:ext cx="2377913" cy="179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PC\Desktop\дод\онлайн\18.12.2020\фотографии\Новая папка\15\управ сельск усадь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539" y="2859782"/>
            <a:ext cx="2356921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PC\Desktop\дод\онлайн\18.12.2020\фотографии\Новая папка\15\учхоз овощи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898618"/>
            <a:ext cx="2644810" cy="179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C:\Users\PC\Desktop\дод\онлайн\18.12.2020\фотографии\Новая папка (2)\IMG-20201217-WA007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4487"/>
            <a:ext cx="1368152" cy="182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PC\Downloads\IMG_96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59783"/>
            <a:ext cx="3024336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PC\Downloads\IMG_963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59783"/>
            <a:ext cx="3024336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0" y="1043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«Управляющий сельской усадьбой»</a:t>
            </a:r>
            <a:endParaRPr lang="ru-RU" sz="32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728192" cy="1006125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C:\Users\PC\Downloads\Новая папка (3)\ав\IMG-20201217-WA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1" y="915566"/>
            <a:ext cx="2544773" cy="190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PC\Downloads\Новая папка (3)\ав\IMG-20201217-WA00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942" y="915566"/>
            <a:ext cx="2731388" cy="204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C\Desktop\ТМС\ТМС 2019-2020\Чемпионат по автомногоборью 16 октября 2019\Для СМИ\АВТОМНОГОБОРЬЕ ГЛ ФОТО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28003"/>
            <a:ext cx="3404992" cy="148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PC\Desktop\дод\онлайн\18.12.2020\фотографии\Новая папка (2)\автомеханик\IMG-20201217-WA00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1" y="2910102"/>
            <a:ext cx="2539903" cy="190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PC\Desktop\Документы\Фотографии\Владимир Дмитриевич\IMG_009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9"/>
          <a:stretch>
            <a:fillRect/>
          </a:stretch>
        </p:blipFill>
        <p:spPr bwMode="auto">
          <a:xfrm>
            <a:off x="6303943" y="3043523"/>
            <a:ext cx="2731386" cy="177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C\Desktop\Документы\Фотографии\Владимир Дмитриевич\IMG_002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915567"/>
            <a:ext cx="3404992" cy="226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«Мастер по ремонту и обслуживанию автомобилей»</a:t>
            </a:r>
            <a:endParaRPr lang="ru-RU" sz="28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2" name="Трапеция 11"/>
          <p:cNvSpPr/>
          <p:nvPr/>
        </p:nvSpPr>
        <p:spPr>
          <a:xfrm>
            <a:off x="-324544" y="843558"/>
            <a:ext cx="8496944" cy="72008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знаки, логотипы\логотип 2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5" b="7880"/>
          <a:stretch>
            <a:fillRect/>
          </a:stretch>
        </p:blipFill>
        <p:spPr bwMode="auto">
          <a:xfrm>
            <a:off x="35496" y="51470"/>
            <a:ext cx="913060" cy="5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рапеция 9"/>
          <p:cNvSpPr/>
          <p:nvPr/>
        </p:nvSpPr>
        <p:spPr>
          <a:xfrm>
            <a:off x="7956376" y="-92546"/>
            <a:ext cx="1691680" cy="913579"/>
          </a:xfrm>
          <a:prstGeom prst="trapezoid">
            <a:avLst>
              <a:gd name="adj" fmla="val 589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-180527" y="4970539"/>
            <a:ext cx="9505055" cy="193499"/>
          </a:xfrm>
          <a:prstGeom prst="parallelogram">
            <a:avLst>
              <a:gd name="adj" fmla="val 662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-252536" y="627533"/>
            <a:ext cx="8496944" cy="193500"/>
          </a:xfrm>
          <a:prstGeom prst="trapezoid">
            <a:avLst>
              <a:gd name="adj" fmla="val 88509"/>
            </a:avLst>
          </a:prstGeom>
          <a:solidFill>
            <a:srgbClr val="5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PC\Desktop\Документы\Фотографии\Владимир Дмитриевич\Молодые профессионалы\федоров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867561"/>
            <a:ext cx="1440160" cy="192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PC\Desktop\Документы\Фотографии\Владимир Дмитриевич\В Приймаков Н.Заиттенов, Н. Иванц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1" y="2988566"/>
            <a:ext cx="3104992" cy="194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PC\Downloads\Новая папка (3)\сх\IMG-20201217-WA00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3" b="25387"/>
          <a:stretch>
            <a:fillRect/>
          </a:stretch>
        </p:blipFill>
        <p:spPr bwMode="auto">
          <a:xfrm>
            <a:off x="3393829" y="2841782"/>
            <a:ext cx="2330299" cy="210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PC\Desktop\дод\онлайн\18.12.2020\фотографии\Новая папка\14\IMG_91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159" y="843558"/>
            <a:ext cx="3087346" cy="205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PC\Desktop\дод\онлайн\18.12.2020\фотографии\Новая папка (2)\сх\IMG-20201217-WA005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9" b="7309"/>
          <a:stretch>
            <a:fillRect/>
          </a:stretch>
        </p:blipFill>
        <p:spPr bwMode="auto">
          <a:xfrm>
            <a:off x="5940152" y="2997291"/>
            <a:ext cx="3168352" cy="195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PC\Desktop\дод\онлайн\18.12.2020\фотографии\Новая папка (2)\IMG-20201217-WA005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67561"/>
            <a:ext cx="1440160" cy="192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PC\Desktop\дод\онлайн\18.12.2020\фотографии\Новая папка (2)\IMG-20201217-WA000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5"/>
          <a:stretch>
            <a:fillRect/>
          </a:stretch>
        </p:blipFill>
        <p:spPr bwMode="auto">
          <a:xfrm>
            <a:off x="35495" y="867562"/>
            <a:ext cx="3019907" cy="203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0" y="2274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510000"/>
                </a:solidFill>
                <a:latin typeface="Helvetica" pitchFamily="34" charset="0"/>
                <a:cs typeface="Helvetica" pitchFamily="34" charset="0"/>
              </a:rPr>
              <a:t>«Мастер сельскохозяйственного производства»</a:t>
            </a:r>
            <a:endParaRPr lang="ru-RU" sz="3200" b="1" dirty="0">
              <a:solidFill>
                <a:srgbClr val="510000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1186</Words>
  <Application>WPS Presentation</Application>
  <PresentationFormat>Экран (16:9)</PresentationFormat>
  <Paragraphs>98</Paragraphs>
  <Slides>23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7" baseType="lpstr">
      <vt:lpstr>Arial</vt:lpstr>
      <vt:lpstr>SimSun</vt:lpstr>
      <vt:lpstr>Wingdings</vt:lpstr>
      <vt:lpstr>Wingdings 2</vt:lpstr>
      <vt:lpstr>Verdana</vt:lpstr>
      <vt:lpstr>Helvetica</vt:lpstr>
      <vt:lpstr>Bahnschrift SemiBold</vt:lpstr>
      <vt:lpstr>Gill Sans MT</vt:lpstr>
      <vt:lpstr>Corbel</vt:lpstr>
      <vt:lpstr>Microsoft YaHei</vt:lpstr>
      <vt:lpstr>Arial Unicode MS</vt:lpstr>
      <vt:lpstr>Calibri</vt:lpstr>
      <vt:lpstr>Солнцестояние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Рома</cp:lastModifiedBy>
  <cp:revision>332</cp:revision>
  <dcterms:created xsi:type="dcterms:W3CDTF">2020-12-01T12:23:00Z</dcterms:created>
  <dcterms:modified xsi:type="dcterms:W3CDTF">2026-03-12T05:08:44Z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770ECA18EA124F1E84F6516AF5BEFA08_12</vt:lpwstr>
  </property>
  <property fmtid="{D5CDD505-2E9C-101B-9397-08002B2CF9AE}" pid="3" name="KSOProductBuildVer">
    <vt:lpwstr>1049-12.2.0.23196</vt:lpwstr>
  </property>
</Properties>
</file>